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0" r:id="rId1"/>
  </p:sldMasterIdLst>
  <p:notesMasterIdLst>
    <p:notesMasterId r:id="rId64"/>
  </p:notesMasterIdLst>
  <p:handoutMasterIdLst>
    <p:handoutMasterId r:id="rId65"/>
  </p:handoutMasterIdLst>
  <p:sldIdLst>
    <p:sldId id="418" r:id="rId2"/>
    <p:sldId id="258" r:id="rId3"/>
    <p:sldId id="341" r:id="rId4"/>
    <p:sldId id="411" r:id="rId5"/>
    <p:sldId id="342" r:id="rId6"/>
    <p:sldId id="358" r:id="rId7"/>
    <p:sldId id="392" r:id="rId8"/>
    <p:sldId id="360" r:id="rId9"/>
    <p:sldId id="376" r:id="rId10"/>
    <p:sldId id="410" r:id="rId11"/>
    <p:sldId id="400" r:id="rId12"/>
    <p:sldId id="420" r:id="rId13"/>
    <p:sldId id="362" r:id="rId14"/>
    <p:sldId id="401" r:id="rId15"/>
    <p:sldId id="414" r:id="rId16"/>
    <p:sldId id="364" r:id="rId17"/>
    <p:sldId id="359" r:id="rId18"/>
    <p:sldId id="385" r:id="rId19"/>
    <p:sldId id="294" r:id="rId20"/>
    <p:sldId id="295" r:id="rId21"/>
    <p:sldId id="387" r:id="rId22"/>
    <p:sldId id="300" r:id="rId23"/>
    <p:sldId id="374" r:id="rId24"/>
    <p:sldId id="338" r:id="rId25"/>
    <p:sldId id="339" r:id="rId26"/>
    <p:sldId id="424" r:id="rId27"/>
    <p:sldId id="381" r:id="rId28"/>
    <p:sldId id="380" r:id="rId29"/>
    <p:sldId id="388" r:id="rId30"/>
    <p:sldId id="394" r:id="rId31"/>
    <p:sldId id="296" r:id="rId32"/>
    <p:sldId id="366" r:id="rId33"/>
    <p:sldId id="382" r:id="rId34"/>
    <p:sldId id="297" r:id="rId35"/>
    <p:sldId id="426" r:id="rId36"/>
    <p:sldId id="415" r:id="rId37"/>
    <p:sldId id="425" r:id="rId38"/>
    <p:sldId id="383" r:id="rId39"/>
    <p:sldId id="356" r:id="rId40"/>
    <p:sldId id="427" r:id="rId41"/>
    <p:sldId id="395" r:id="rId42"/>
    <p:sldId id="379" r:id="rId43"/>
    <p:sldId id="389" r:id="rId44"/>
    <p:sldId id="390" r:id="rId45"/>
    <p:sldId id="396" r:id="rId46"/>
    <p:sldId id="288" r:id="rId47"/>
    <p:sldId id="391" r:id="rId48"/>
    <p:sldId id="412" r:id="rId49"/>
    <p:sldId id="386" r:id="rId50"/>
    <p:sldId id="403" r:id="rId51"/>
    <p:sldId id="413" r:id="rId52"/>
    <p:sldId id="404" r:id="rId53"/>
    <p:sldId id="405" r:id="rId54"/>
    <p:sldId id="407" r:id="rId55"/>
    <p:sldId id="408" r:id="rId56"/>
    <p:sldId id="402" r:id="rId57"/>
    <p:sldId id="423" r:id="rId58"/>
    <p:sldId id="399" r:id="rId59"/>
    <p:sldId id="416" r:id="rId60"/>
    <p:sldId id="421" r:id="rId61"/>
    <p:sldId id="422" r:id="rId62"/>
    <p:sldId id="428" r:id="rId63"/>
  </p:sldIdLst>
  <p:sldSz cx="9906000" cy="6858000" type="A4"/>
  <p:notesSz cx="9872663" cy="6797675"/>
  <p:kinsoku lang="ja-JP" invalStChars="、。，．・：；？！゛゜ヽヾゝゞ々ー’”）〕］｝〉》」』】°‰′″℃￠％ぁぃぅぇぉっゃゅょゎァィゥェォッャュョヮヵヶ!%),.:;?]}｡｣､･ｧｨｩｪｫｬｭｮｯｰﾞﾟ" invalEndChars="‘“（〔［｛〈《「『【￥＄$([\{｢￡"/>
  <p:defaultTextStyle>
    <a:defPPr>
      <a:defRPr lang="de-DE"/>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6C3"/>
    <a:srgbClr val="2BFF2B"/>
    <a:srgbClr val="5C86C2"/>
    <a:srgbClr val="E30613"/>
    <a:srgbClr val="A000A0"/>
    <a:srgbClr val="752715"/>
    <a:srgbClr val="8F9092"/>
    <a:srgbClr val="F7B5B4"/>
    <a:srgbClr val="FF0000"/>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1" autoAdjust="0"/>
    <p:restoredTop sz="96395" autoAdjust="0"/>
  </p:normalViewPr>
  <p:slideViewPr>
    <p:cSldViewPr>
      <p:cViewPr>
        <p:scale>
          <a:sx n="100" d="100"/>
          <a:sy n="100" d="100"/>
        </p:scale>
        <p:origin x="600" y="192"/>
      </p:cViewPr>
      <p:guideLst>
        <p:guide orient="horz" pos="2160"/>
        <p:guide pos="3120"/>
      </p:guideLst>
    </p:cSldViewPr>
  </p:slideViewPr>
  <p:outlineViewPr>
    <p:cViewPr>
      <p:scale>
        <a:sx n="33" d="100"/>
        <a:sy n="33" d="100"/>
      </p:scale>
      <p:origin x="0" y="-2430"/>
    </p:cViewPr>
  </p:outlineViewPr>
  <p:notesTextViewPr>
    <p:cViewPr>
      <p:scale>
        <a:sx n="3" d="2"/>
        <a:sy n="3" d="2"/>
      </p:scale>
      <p:origin x="0" y="0"/>
    </p:cViewPr>
  </p:notesTextViewPr>
  <p:sorterViewPr>
    <p:cViewPr varScale="1">
      <p:scale>
        <a:sx n="1" d="1"/>
        <a:sy n="1" d="1"/>
      </p:scale>
      <p:origin x="0" y="-5592"/>
    </p:cViewPr>
  </p:sorterViewPr>
  <p:notesViewPr>
    <p:cSldViewPr>
      <p:cViewPr varScale="1">
        <p:scale>
          <a:sx n="79" d="100"/>
          <a:sy n="79" d="100"/>
        </p:scale>
        <p:origin x="2976" y="90"/>
      </p:cViewPr>
      <p:guideLst>
        <p:guide orient="horz" pos="2140"/>
        <p:guide pos="31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95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316052" y="3239790"/>
            <a:ext cx="7240560" cy="3072026"/>
          </a:xfrm>
          <a:prstGeom prst="rect">
            <a:avLst/>
          </a:prstGeom>
          <a:noFill/>
          <a:ln w="12700">
            <a:noFill/>
            <a:miter lim="800000"/>
            <a:headEnd/>
            <a:tailEnd/>
          </a:ln>
          <a:effectLst/>
        </p:spPr>
        <p:txBody>
          <a:bodyPr vert="horz" wrap="square" lIns="90179" tIns="44298" rIns="90179" bIns="44298"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8915" name="Rectangle 3"/>
          <p:cNvSpPr>
            <a:spLocks noGrp="1" noRot="1" noChangeAspect="1" noChangeArrowheads="1" noTextEdit="1"/>
          </p:cNvSpPr>
          <p:nvPr>
            <p:ph type="sldImg" idx="2"/>
          </p:nvPr>
        </p:nvSpPr>
        <p:spPr bwMode="auto">
          <a:xfrm>
            <a:off x="3214688" y="590550"/>
            <a:ext cx="3443287" cy="238283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359051108"/>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455477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2303761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675485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630500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1087400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2001248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222502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3056652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2130925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2137872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190214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p:spPr>
        <p:txBody>
          <a:bodyPr/>
          <a:lstStyle/>
          <a:p>
            <a:endParaRPr lang="de-DE"/>
          </a:p>
        </p:txBody>
      </p:sp>
    </p:spTree>
    <p:extLst>
      <p:ext uri="{BB962C8B-B14F-4D97-AF65-F5344CB8AC3E}">
        <p14:creationId xmlns:p14="http://schemas.microsoft.com/office/powerpoint/2010/main" val="1662412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3920112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221673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2047040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685974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214688" y="590550"/>
            <a:ext cx="3443287" cy="2384425"/>
          </a:xfrm>
          <a:solidFill>
            <a:srgbClr val="FFFFFF"/>
          </a:solidFill>
          <a:ln/>
        </p:spPr>
      </p:sp>
      <p:sp>
        <p:nvSpPr>
          <p:cNvPr id="62467" name="Rectangle 3"/>
          <p:cNvSpPr>
            <a:spLocks noGrp="1" noChangeArrowheads="1"/>
          </p:cNvSpPr>
          <p:nvPr>
            <p:ph type="body" idx="1"/>
          </p:nvPr>
        </p:nvSpPr>
        <p:spPr>
          <a:xfrm>
            <a:off x="1313778" y="3239790"/>
            <a:ext cx="7245114" cy="3072026"/>
          </a:xfrm>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438594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214688" y="590550"/>
            <a:ext cx="3443287" cy="2384425"/>
          </a:xfrm>
          <a:solidFill>
            <a:srgbClr val="FFFFFF"/>
          </a:solidFill>
          <a:ln/>
        </p:spPr>
      </p:sp>
      <p:sp>
        <p:nvSpPr>
          <p:cNvPr id="63491" name="Rectangle 3"/>
          <p:cNvSpPr>
            <a:spLocks noGrp="1" noChangeArrowheads="1"/>
          </p:cNvSpPr>
          <p:nvPr>
            <p:ph type="body" idx="1"/>
          </p:nvPr>
        </p:nvSpPr>
        <p:spPr>
          <a:xfrm>
            <a:off x="1313778" y="3239790"/>
            <a:ext cx="7245114" cy="3072026"/>
          </a:xfrm>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4177207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214688" y="590550"/>
            <a:ext cx="3443287" cy="2384425"/>
          </a:xfrm>
          <a:solidFill>
            <a:srgbClr val="FFFFFF"/>
          </a:solidFill>
          <a:ln/>
        </p:spPr>
      </p:sp>
      <p:sp>
        <p:nvSpPr>
          <p:cNvPr id="62467" name="Rectangle 3"/>
          <p:cNvSpPr>
            <a:spLocks noGrp="1" noChangeArrowheads="1"/>
          </p:cNvSpPr>
          <p:nvPr>
            <p:ph type="body" idx="1"/>
          </p:nvPr>
        </p:nvSpPr>
        <p:spPr>
          <a:xfrm>
            <a:off x="1313778" y="3239790"/>
            <a:ext cx="7245114" cy="3072026"/>
          </a:xfrm>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3112623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214688" y="590550"/>
            <a:ext cx="3443287" cy="2384425"/>
          </a:xfrm>
          <a:solidFill>
            <a:srgbClr val="FFFFFF"/>
          </a:solidFill>
          <a:ln/>
        </p:spPr>
      </p:sp>
      <p:sp>
        <p:nvSpPr>
          <p:cNvPr id="63491" name="Rectangle 3"/>
          <p:cNvSpPr>
            <a:spLocks noGrp="1" noChangeArrowheads="1"/>
          </p:cNvSpPr>
          <p:nvPr>
            <p:ph type="body" idx="1"/>
          </p:nvPr>
        </p:nvSpPr>
        <p:spPr>
          <a:xfrm>
            <a:off x="1313778" y="3239790"/>
            <a:ext cx="7245114" cy="3072026"/>
          </a:xfrm>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1129637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214688" y="590550"/>
            <a:ext cx="3443287" cy="2384425"/>
          </a:xfrm>
          <a:solidFill>
            <a:srgbClr val="FFFFFF"/>
          </a:solidFill>
          <a:ln/>
        </p:spPr>
      </p:sp>
      <p:sp>
        <p:nvSpPr>
          <p:cNvPr id="63491" name="Rectangle 3"/>
          <p:cNvSpPr>
            <a:spLocks noGrp="1" noChangeArrowheads="1"/>
          </p:cNvSpPr>
          <p:nvPr>
            <p:ph type="body" idx="1"/>
          </p:nvPr>
        </p:nvSpPr>
        <p:spPr>
          <a:xfrm>
            <a:off x="1313778" y="3239790"/>
            <a:ext cx="7245114" cy="3072026"/>
          </a:xfrm>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2853132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214688" y="590550"/>
            <a:ext cx="3443287" cy="2384425"/>
          </a:xfrm>
          <a:solidFill>
            <a:srgbClr val="FFFFFF"/>
          </a:solidFill>
          <a:ln/>
        </p:spPr>
      </p:sp>
      <p:sp>
        <p:nvSpPr>
          <p:cNvPr id="63491" name="Rectangle 3"/>
          <p:cNvSpPr>
            <a:spLocks noGrp="1" noChangeArrowheads="1"/>
          </p:cNvSpPr>
          <p:nvPr>
            <p:ph type="body" idx="1"/>
          </p:nvPr>
        </p:nvSpPr>
        <p:spPr>
          <a:xfrm>
            <a:off x="1313778" y="3239790"/>
            <a:ext cx="7245114" cy="3072026"/>
          </a:xfrm>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38538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endParaRPr lang="de-DE"/>
          </a:p>
        </p:txBody>
      </p:sp>
    </p:spTree>
    <p:extLst>
      <p:ext uri="{BB962C8B-B14F-4D97-AF65-F5344CB8AC3E}">
        <p14:creationId xmlns:p14="http://schemas.microsoft.com/office/powerpoint/2010/main" val="1843834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214688" y="590550"/>
            <a:ext cx="3443287" cy="2384425"/>
          </a:xfrm>
          <a:solidFill>
            <a:srgbClr val="FFFFFF"/>
          </a:solidFill>
          <a:ln/>
        </p:spPr>
      </p:sp>
      <p:sp>
        <p:nvSpPr>
          <p:cNvPr id="63491" name="Rectangle 3"/>
          <p:cNvSpPr>
            <a:spLocks noGrp="1" noChangeArrowheads="1"/>
          </p:cNvSpPr>
          <p:nvPr>
            <p:ph type="body" idx="1"/>
          </p:nvPr>
        </p:nvSpPr>
        <p:spPr>
          <a:xfrm>
            <a:off x="1313778" y="3239790"/>
            <a:ext cx="7245114" cy="3072026"/>
          </a:xfrm>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2694447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3293710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529166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2714019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1698069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2402725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365067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816201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2190332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3214688" y="590550"/>
            <a:ext cx="3443287" cy="2384425"/>
          </a:xfrm>
          <a:ln/>
        </p:spPr>
      </p:sp>
      <p:sp>
        <p:nvSpPr>
          <p:cNvPr id="73731" name="Rectangle 3"/>
          <p:cNvSpPr>
            <a:spLocks noGrp="1" noChangeArrowheads="1"/>
          </p:cNvSpPr>
          <p:nvPr>
            <p:ph type="body" idx="1"/>
          </p:nvPr>
        </p:nvSpPr>
        <p:spPr>
          <a:xfrm>
            <a:off x="1313778" y="3239790"/>
            <a:ext cx="7245114" cy="3072026"/>
          </a:xfrm>
          <a:noFill/>
          <a:ln w="9525"/>
        </p:spPr>
        <p:txBody>
          <a:bodyPr/>
          <a:lstStyle/>
          <a:p>
            <a:endParaRPr lang="de-DE"/>
          </a:p>
        </p:txBody>
      </p:sp>
    </p:spTree>
    <p:extLst>
      <p:ext uri="{BB962C8B-B14F-4D97-AF65-F5344CB8AC3E}">
        <p14:creationId xmlns:p14="http://schemas.microsoft.com/office/powerpoint/2010/main" val="35729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endParaRPr lang="de-DE"/>
          </a:p>
        </p:txBody>
      </p:sp>
    </p:spTree>
    <p:extLst>
      <p:ext uri="{BB962C8B-B14F-4D97-AF65-F5344CB8AC3E}">
        <p14:creationId xmlns:p14="http://schemas.microsoft.com/office/powerpoint/2010/main" val="762718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3214688" y="590550"/>
            <a:ext cx="3443287" cy="2384425"/>
          </a:xfrm>
          <a:ln/>
        </p:spPr>
      </p:sp>
      <p:sp>
        <p:nvSpPr>
          <p:cNvPr id="73731" name="Rectangle 3"/>
          <p:cNvSpPr>
            <a:spLocks noGrp="1" noChangeArrowheads="1"/>
          </p:cNvSpPr>
          <p:nvPr>
            <p:ph type="body" idx="1"/>
          </p:nvPr>
        </p:nvSpPr>
        <p:spPr>
          <a:xfrm>
            <a:off x="1313778" y="3239790"/>
            <a:ext cx="7245114" cy="3072026"/>
          </a:xfrm>
          <a:noFill/>
          <a:ln w="9525"/>
        </p:spPr>
        <p:txBody>
          <a:bodyPr/>
          <a:lstStyle/>
          <a:p>
            <a:endParaRPr lang="de-DE"/>
          </a:p>
        </p:txBody>
      </p:sp>
    </p:spTree>
    <p:extLst>
      <p:ext uri="{BB962C8B-B14F-4D97-AF65-F5344CB8AC3E}">
        <p14:creationId xmlns:p14="http://schemas.microsoft.com/office/powerpoint/2010/main" val="2004670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3214688" y="590550"/>
            <a:ext cx="3443287" cy="2384425"/>
          </a:xfrm>
          <a:ln/>
        </p:spPr>
      </p:sp>
      <p:sp>
        <p:nvSpPr>
          <p:cNvPr id="73731" name="Rectangle 3"/>
          <p:cNvSpPr>
            <a:spLocks noGrp="1" noChangeArrowheads="1"/>
          </p:cNvSpPr>
          <p:nvPr>
            <p:ph type="body" idx="1"/>
          </p:nvPr>
        </p:nvSpPr>
        <p:spPr>
          <a:xfrm>
            <a:off x="1313778" y="3239790"/>
            <a:ext cx="7245114" cy="3072026"/>
          </a:xfrm>
          <a:noFill/>
          <a:ln w="9525"/>
        </p:spPr>
        <p:txBody>
          <a:bodyPr/>
          <a:lstStyle/>
          <a:p>
            <a:endParaRPr lang="de-DE"/>
          </a:p>
        </p:txBody>
      </p:sp>
    </p:spTree>
    <p:extLst>
      <p:ext uri="{BB962C8B-B14F-4D97-AF65-F5344CB8AC3E}">
        <p14:creationId xmlns:p14="http://schemas.microsoft.com/office/powerpoint/2010/main" val="3018950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4098447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26543656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3810570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10926184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p:spPr>
        <p:txBody>
          <a:bodyPr/>
          <a:lstStyle/>
          <a:p>
            <a:endParaRPr lang="de-DE"/>
          </a:p>
        </p:txBody>
      </p:sp>
    </p:spTree>
    <p:extLst>
      <p:ext uri="{BB962C8B-B14F-4D97-AF65-F5344CB8AC3E}">
        <p14:creationId xmlns:p14="http://schemas.microsoft.com/office/powerpoint/2010/main" val="41481917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p:spPr>
        <p:txBody>
          <a:bodyPr/>
          <a:lstStyle/>
          <a:p>
            <a:endParaRPr lang="de-DE"/>
          </a:p>
        </p:txBody>
      </p:sp>
    </p:spTree>
    <p:extLst>
      <p:ext uri="{BB962C8B-B14F-4D97-AF65-F5344CB8AC3E}">
        <p14:creationId xmlns:p14="http://schemas.microsoft.com/office/powerpoint/2010/main" val="20669273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endParaRPr lang="de-DE"/>
          </a:p>
        </p:txBody>
      </p:sp>
    </p:spTree>
    <p:extLst>
      <p:ext uri="{BB962C8B-B14F-4D97-AF65-F5344CB8AC3E}">
        <p14:creationId xmlns:p14="http://schemas.microsoft.com/office/powerpoint/2010/main" val="24016145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p:spPr>
        <p:txBody>
          <a:bodyPr/>
          <a:lstStyle/>
          <a:p>
            <a:endParaRPr lang="de-DE"/>
          </a:p>
        </p:txBody>
      </p:sp>
    </p:spTree>
    <p:extLst>
      <p:ext uri="{BB962C8B-B14F-4D97-AF65-F5344CB8AC3E}">
        <p14:creationId xmlns:p14="http://schemas.microsoft.com/office/powerpoint/2010/main" val="145448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p:spPr>
        <p:txBody>
          <a:bodyPr/>
          <a:lstStyle/>
          <a:p>
            <a:endParaRPr lang="de-DE"/>
          </a:p>
        </p:txBody>
      </p:sp>
    </p:spTree>
    <p:extLst>
      <p:ext uri="{BB962C8B-B14F-4D97-AF65-F5344CB8AC3E}">
        <p14:creationId xmlns:p14="http://schemas.microsoft.com/office/powerpoint/2010/main" val="3684783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0684415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8832720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1659639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3625463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4586598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5465309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1726692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0679818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808353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49493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p:spPr>
        <p:txBody>
          <a:bodyPr/>
          <a:lstStyle/>
          <a:p>
            <a:endParaRPr lang="de-DE"/>
          </a:p>
        </p:txBody>
      </p:sp>
    </p:spTree>
    <p:extLst>
      <p:ext uri="{BB962C8B-B14F-4D97-AF65-F5344CB8AC3E}">
        <p14:creationId xmlns:p14="http://schemas.microsoft.com/office/powerpoint/2010/main" val="27418192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1988917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95162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p:spPr>
        <p:txBody>
          <a:bodyPr/>
          <a:lstStyle/>
          <a:p>
            <a:endParaRPr lang="de-DE"/>
          </a:p>
        </p:txBody>
      </p:sp>
    </p:spTree>
    <p:extLst>
      <p:ext uri="{BB962C8B-B14F-4D97-AF65-F5344CB8AC3E}">
        <p14:creationId xmlns:p14="http://schemas.microsoft.com/office/powerpoint/2010/main" val="287919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270156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a:lstStyle/>
          <a:p>
            <a:endParaRPr lang="de-DE"/>
          </a:p>
        </p:txBody>
      </p:sp>
    </p:spTree>
    <p:extLst>
      <p:ext uri="{BB962C8B-B14F-4D97-AF65-F5344CB8AC3E}">
        <p14:creationId xmlns:p14="http://schemas.microsoft.com/office/powerpoint/2010/main" val="319497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95300" y="2718048"/>
            <a:ext cx="8915400" cy="1143000"/>
          </a:xfrm>
          <a:prstGeom prst="rect">
            <a:avLst/>
          </a:prstGeom>
        </p:spPr>
        <p:txBody>
          <a:bodyPr/>
          <a:lstStyle>
            <a:lvl1pPr>
              <a:defRPr sz="4400">
                <a:solidFill>
                  <a:srgbClr val="E30613"/>
                </a:solidFill>
              </a:defRPr>
            </a:lvl1pPr>
          </a:lstStyle>
          <a:p>
            <a:r>
              <a:rPr lang="de-DE" dirty="0"/>
              <a:t>Titelmasterformat durch Klicken bearbeiten</a:t>
            </a:r>
          </a:p>
        </p:txBody>
      </p:sp>
      <p:cxnSp>
        <p:nvCxnSpPr>
          <p:cNvPr id="3" name="Gerader Verbinder 2"/>
          <p:cNvCxnSpPr/>
          <p:nvPr userDrawn="1"/>
        </p:nvCxnSpPr>
        <p:spPr>
          <a:xfrm>
            <a:off x="0" y="4752000"/>
            <a:ext cx="9906000" cy="0"/>
          </a:xfrm>
          <a:prstGeom prst="line">
            <a:avLst/>
          </a:prstGeom>
          <a:ln w="6350" cmpd="sng">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 name="Gerader Verbinder 10"/>
          <p:cNvCxnSpPr/>
          <p:nvPr userDrawn="1"/>
        </p:nvCxnSpPr>
        <p:spPr>
          <a:xfrm>
            <a:off x="0" y="4717448"/>
            <a:ext cx="9906000" cy="0"/>
          </a:xfrm>
          <a:prstGeom prst="line">
            <a:avLst/>
          </a:prstGeom>
          <a:ln w="6350" cmpd="sng">
            <a:solidFill>
              <a:srgbClr val="30323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92668952"/>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cxnSp>
        <p:nvCxnSpPr>
          <p:cNvPr id="23" name="Gerader Verbinder 6"/>
          <p:cNvCxnSpPr/>
          <p:nvPr userDrawn="1"/>
        </p:nvCxnSpPr>
        <p:spPr>
          <a:xfrm>
            <a:off x="0" y="799256"/>
            <a:ext cx="9906000" cy="0"/>
          </a:xfrm>
          <a:prstGeom prst="line">
            <a:avLst/>
          </a:prstGeom>
          <a:noFill/>
          <a:ln w="6350" cap="flat" cmpd="sng" algn="ctr">
            <a:solidFill>
              <a:srgbClr val="FF0000"/>
            </a:solidFill>
            <a:prstDash val="solid"/>
          </a:ln>
          <a:effectLst/>
        </p:spPr>
      </p:cxnSp>
      <p:cxnSp>
        <p:nvCxnSpPr>
          <p:cNvPr id="24" name="Gerader Verbinder 10"/>
          <p:cNvCxnSpPr/>
          <p:nvPr userDrawn="1"/>
        </p:nvCxnSpPr>
        <p:spPr>
          <a:xfrm>
            <a:off x="0" y="764704"/>
            <a:ext cx="9906000" cy="0"/>
          </a:xfrm>
          <a:prstGeom prst="line">
            <a:avLst/>
          </a:prstGeom>
          <a:noFill/>
          <a:ln w="6350" cap="flat" cmpd="sng" algn="ctr">
            <a:solidFill>
              <a:srgbClr val="303234"/>
            </a:solidFill>
            <a:prstDash val="solid"/>
          </a:ln>
          <a:effectLst/>
        </p:spPr>
      </p:cxnSp>
      <p:cxnSp>
        <p:nvCxnSpPr>
          <p:cNvPr id="25" name="Gerader Verbinder 24"/>
          <p:cNvCxnSpPr/>
          <p:nvPr userDrawn="1"/>
        </p:nvCxnSpPr>
        <p:spPr>
          <a:xfrm>
            <a:off x="-25015" y="6556132"/>
            <a:ext cx="9906000" cy="0"/>
          </a:xfrm>
          <a:prstGeom prst="line">
            <a:avLst/>
          </a:prstGeom>
          <a:noFill/>
          <a:ln w="12700" cap="flat" cmpd="sng" algn="ctr">
            <a:solidFill>
              <a:srgbClr val="ACAEAA"/>
            </a:solidFill>
            <a:prstDash val="solid"/>
          </a:ln>
          <a:effectLst/>
        </p:spPr>
      </p:cxnSp>
      <p:sp>
        <p:nvSpPr>
          <p:cNvPr id="26" name="Textfeld 25"/>
          <p:cNvSpPr txBox="1"/>
          <p:nvPr userDrawn="1"/>
        </p:nvSpPr>
        <p:spPr>
          <a:xfrm>
            <a:off x="9243477" y="6525344"/>
            <a:ext cx="585288" cy="338554"/>
          </a:xfrm>
          <a:prstGeom prst="rect">
            <a:avLst/>
          </a:prstGeom>
          <a:noFill/>
        </p:spPr>
        <p:txBody>
          <a:bodyPr wrap="none" rtlCol="0">
            <a:spAutoFit/>
          </a:bodyPr>
          <a:lstStyle/>
          <a:p>
            <a:pPr eaLnBrk="1" fontAlgn="auto" hangingPunct="1">
              <a:spcBef>
                <a:spcPts val="0"/>
              </a:spcBef>
              <a:spcAft>
                <a:spcPts val="0"/>
              </a:spcAft>
            </a:pPr>
            <a:fld id="{662785E0-3F6D-425E-8E8D-EEB9BC591E69}" type="slidenum">
              <a:rPr lang="de-DE" sz="1600" smtClean="0">
                <a:solidFill>
                  <a:schemeClr val="tx1"/>
                </a:solidFill>
                <a:latin typeface="Arial" panose="020B0604020202020204" pitchFamily="34" charset="0"/>
                <a:cs typeface="Arial" panose="020B0604020202020204" pitchFamily="34" charset="0"/>
              </a:rPr>
              <a:pPr eaLnBrk="1" fontAlgn="auto" hangingPunct="1">
                <a:spcBef>
                  <a:spcPts val="0"/>
                </a:spcBef>
                <a:spcAft>
                  <a:spcPts val="0"/>
                </a:spcAft>
              </a:pPr>
              <a:t>‹Nr.›</a:t>
            </a:fld>
            <a:endParaRPr lang="de-DE" sz="1600" dirty="0">
              <a:solidFill>
                <a:schemeClr val="tx1"/>
              </a:solidFill>
              <a:latin typeface="Arial" panose="020B0604020202020204" pitchFamily="34" charset="0"/>
              <a:cs typeface="Arial" panose="020B0604020202020204" pitchFamily="34" charset="0"/>
            </a:endParaRPr>
          </a:p>
        </p:txBody>
      </p:sp>
      <p:sp>
        <p:nvSpPr>
          <p:cNvPr id="27" name="Textfeld 26"/>
          <p:cNvSpPr txBox="1"/>
          <p:nvPr userDrawn="1"/>
        </p:nvSpPr>
        <p:spPr>
          <a:xfrm>
            <a:off x="116463" y="6577810"/>
            <a:ext cx="7878875" cy="230832"/>
          </a:xfrm>
          <a:prstGeom prst="rect">
            <a:avLst/>
          </a:prstGeom>
          <a:noFill/>
        </p:spPr>
        <p:txBody>
          <a:bodyPr wrap="square" rtlCol="0">
            <a:spAutoFit/>
          </a:bodyPr>
          <a:lstStyle/>
          <a:p>
            <a:pPr eaLnBrk="1" fontAlgn="auto" hangingPunct="1">
              <a:spcBef>
                <a:spcPts val="0"/>
              </a:spcBef>
              <a:spcAft>
                <a:spcPts val="0"/>
              </a:spcAft>
              <a:tabLst>
                <a:tab pos="3590925" algn="l"/>
              </a:tabLst>
            </a:pPr>
            <a:r>
              <a:rPr lang="de-DE" sz="900" dirty="0">
                <a:solidFill>
                  <a:srgbClr val="8F9092"/>
                </a:solidFill>
                <a:latin typeface="Arial" panose="020B0604020202020204" pitchFamily="34" charset="0"/>
                <a:cs typeface="Arial" panose="020B0604020202020204" pitchFamily="34" charset="0"/>
              </a:rPr>
              <a:t>Powerpoint2016.pptx</a:t>
            </a:r>
            <a:r>
              <a:rPr lang="de-DE" sz="900" dirty="0">
                <a:solidFill>
                  <a:schemeClr val="tx1"/>
                </a:solidFill>
                <a:latin typeface="Arial" panose="020B0604020202020204" pitchFamily="34" charset="0"/>
                <a:cs typeface="Arial" panose="020B0604020202020204" pitchFamily="34" charset="0"/>
              </a:rPr>
              <a:t>	www.andreasstern.de</a:t>
            </a:r>
          </a:p>
        </p:txBody>
      </p:sp>
      <p:sp>
        <p:nvSpPr>
          <p:cNvPr id="7" name="Textfeld 6"/>
          <p:cNvSpPr txBox="1"/>
          <p:nvPr userDrawn="1"/>
        </p:nvSpPr>
        <p:spPr>
          <a:xfrm>
            <a:off x="135736" y="36576"/>
            <a:ext cx="7985616" cy="369332"/>
          </a:xfrm>
          <a:prstGeom prst="rect">
            <a:avLst/>
          </a:prstGeom>
          <a:noFill/>
        </p:spPr>
        <p:txBody>
          <a:bodyPr wrap="square" rtlCol="0">
            <a:spAutoFit/>
          </a:bodyPr>
          <a:lstStyle/>
          <a:p>
            <a:r>
              <a:rPr lang="de-DE" sz="1800" dirty="0">
                <a:solidFill>
                  <a:srgbClr val="E30613"/>
                </a:solidFill>
              </a:rPr>
              <a:t>POWERPOINT IST BESSER ALS SEIN RUF!</a:t>
            </a:r>
          </a:p>
        </p:txBody>
      </p:sp>
      <p:sp>
        <p:nvSpPr>
          <p:cNvPr id="2" name="Titel 1"/>
          <p:cNvSpPr>
            <a:spLocks noGrp="1"/>
          </p:cNvSpPr>
          <p:nvPr>
            <p:ph type="title"/>
          </p:nvPr>
        </p:nvSpPr>
        <p:spPr>
          <a:xfrm>
            <a:off x="135736" y="395286"/>
            <a:ext cx="8543925" cy="327571"/>
          </a:xfrm>
          <a:prstGeom prst="rect">
            <a:avLst/>
          </a:prstGeom>
        </p:spPr>
        <p:txBody>
          <a:bodyPr/>
          <a:lstStyle>
            <a:lvl1pPr algn="l">
              <a:defRPr>
                <a:solidFill>
                  <a:schemeClr val="tx1"/>
                </a:solidFill>
              </a:defRPr>
            </a:lvl1pPr>
          </a:lstStyle>
          <a:p>
            <a:r>
              <a:rPr lang="de-DE"/>
              <a:t>Titelmasterformat durch Klicken bearbeiten</a:t>
            </a:r>
          </a:p>
        </p:txBody>
      </p:sp>
    </p:spTree>
  </p:cSld>
  <p:clrMapOvr>
    <a:masterClrMapping/>
  </p:clrMapOvr>
  <p:transition spd="slow">
    <p:wipe dir="d"/>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17" name="Abgerundetes Rechteck 16"/>
          <p:cNvSpPr/>
          <p:nvPr userDrawn="1"/>
        </p:nvSpPr>
        <p:spPr>
          <a:xfrm>
            <a:off x="237532" y="854714"/>
            <a:ext cx="1979164" cy="432048"/>
          </a:xfrm>
          <a:prstGeom prst="roundRect">
            <a:avLst/>
          </a:prstGeom>
          <a:solidFill>
            <a:srgbClr val="8F9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a:solidFill>
                  <a:schemeClr val="bg1"/>
                </a:solidFill>
                <a:latin typeface="Arial" panose="020B0604020202020204" pitchFamily="34" charset="0"/>
                <a:cs typeface="Arial" panose="020B0604020202020204" pitchFamily="34" charset="0"/>
              </a:rPr>
              <a:t>Einstellungen</a:t>
            </a:r>
          </a:p>
        </p:txBody>
      </p:sp>
      <p:sp>
        <p:nvSpPr>
          <p:cNvPr id="18" name="Abgerundetes Rechteck 17"/>
          <p:cNvSpPr/>
          <p:nvPr userDrawn="1"/>
        </p:nvSpPr>
        <p:spPr>
          <a:xfrm>
            <a:off x="237532" y="6021288"/>
            <a:ext cx="1979164" cy="432048"/>
          </a:xfrm>
          <a:prstGeom prst="roundRect">
            <a:avLst/>
          </a:prstGeom>
          <a:solidFill>
            <a:srgbClr val="8F9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bg1"/>
                </a:solidFill>
                <a:latin typeface="Arial" panose="020B0604020202020204" pitchFamily="34" charset="0"/>
                <a:cs typeface="Arial" panose="020B0604020202020204" pitchFamily="34" charset="0"/>
              </a:rPr>
              <a:t>Hyperlinks</a:t>
            </a:r>
          </a:p>
        </p:txBody>
      </p:sp>
      <p:sp>
        <p:nvSpPr>
          <p:cNvPr id="19" name="Abgerundetes Rechteck 18"/>
          <p:cNvSpPr/>
          <p:nvPr userDrawn="1"/>
        </p:nvSpPr>
        <p:spPr>
          <a:xfrm>
            <a:off x="237532" y="1715810"/>
            <a:ext cx="1979164" cy="432048"/>
          </a:xfrm>
          <a:prstGeom prst="roundRect">
            <a:avLst/>
          </a:prstGeom>
          <a:solidFill>
            <a:srgbClr val="8F9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bg1"/>
                </a:solidFill>
                <a:latin typeface="Arial" panose="020B0604020202020204" pitchFamily="34" charset="0"/>
                <a:cs typeface="Arial" panose="020B0604020202020204" pitchFamily="34" charset="0"/>
              </a:rPr>
              <a:t>Folienmaster</a:t>
            </a:r>
          </a:p>
        </p:txBody>
      </p:sp>
      <p:sp>
        <p:nvSpPr>
          <p:cNvPr id="20" name="Abgerundetes Rechteck 19"/>
          <p:cNvSpPr/>
          <p:nvPr userDrawn="1"/>
        </p:nvSpPr>
        <p:spPr>
          <a:xfrm>
            <a:off x="237532" y="2576906"/>
            <a:ext cx="1979164" cy="432048"/>
          </a:xfrm>
          <a:prstGeom prst="roundRect">
            <a:avLst/>
          </a:prstGeom>
          <a:solidFill>
            <a:srgbClr val="8F9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bg1"/>
                </a:solidFill>
                <a:latin typeface="Arial" panose="020B0604020202020204" pitchFamily="34" charset="0"/>
                <a:cs typeface="Arial" panose="020B0604020202020204" pitchFamily="34" charset="0"/>
              </a:rPr>
              <a:t>Objekte</a:t>
            </a:r>
          </a:p>
        </p:txBody>
      </p:sp>
      <p:sp>
        <p:nvSpPr>
          <p:cNvPr id="21" name="Abgerundetes Rechteck 20"/>
          <p:cNvSpPr/>
          <p:nvPr userDrawn="1"/>
        </p:nvSpPr>
        <p:spPr>
          <a:xfrm>
            <a:off x="237532" y="3438002"/>
            <a:ext cx="1979164" cy="432048"/>
          </a:xfrm>
          <a:prstGeom prst="roundRect">
            <a:avLst/>
          </a:prstGeom>
          <a:solidFill>
            <a:srgbClr val="8F9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bg1"/>
                </a:solidFill>
                <a:latin typeface="Arial" panose="020B0604020202020204" pitchFamily="34" charset="0"/>
                <a:cs typeface="Arial" panose="020B0604020202020204" pitchFamily="34" charset="0"/>
              </a:rPr>
              <a:t>Gestaltung</a:t>
            </a:r>
          </a:p>
        </p:txBody>
      </p:sp>
      <p:sp>
        <p:nvSpPr>
          <p:cNvPr id="22" name="Abgerundetes Rechteck 21"/>
          <p:cNvSpPr/>
          <p:nvPr userDrawn="1"/>
        </p:nvSpPr>
        <p:spPr>
          <a:xfrm>
            <a:off x="237532" y="4299098"/>
            <a:ext cx="1979164" cy="432048"/>
          </a:xfrm>
          <a:prstGeom prst="roundRect">
            <a:avLst/>
          </a:prstGeom>
          <a:solidFill>
            <a:srgbClr val="8F9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bg1"/>
                </a:solidFill>
                <a:latin typeface="Arial" panose="020B0604020202020204" pitchFamily="34" charset="0"/>
                <a:cs typeface="Arial" panose="020B0604020202020204" pitchFamily="34" charset="0"/>
              </a:rPr>
              <a:t>Drucken</a:t>
            </a:r>
          </a:p>
        </p:txBody>
      </p:sp>
      <p:sp>
        <p:nvSpPr>
          <p:cNvPr id="28" name="Abgerundetes Rechteck 27"/>
          <p:cNvSpPr/>
          <p:nvPr userDrawn="1"/>
        </p:nvSpPr>
        <p:spPr>
          <a:xfrm>
            <a:off x="237532" y="5160194"/>
            <a:ext cx="1979164" cy="432048"/>
          </a:xfrm>
          <a:prstGeom prst="roundRect">
            <a:avLst/>
          </a:prstGeom>
          <a:solidFill>
            <a:srgbClr val="8F9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a:solidFill>
                  <a:schemeClr val="bg1"/>
                </a:solidFill>
                <a:latin typeface="Arial" panose="020B0604020202020204" pitchFamily="34" charset="0"/>
                <a:cs typeface="Arial" panose="020B0604020202020204" pitchFamily="34" charset="0"/>
              </a:rPr>
              <a:t>Animation</a:t>
            </a:r>
          </a:p>
        </p:txBody>
      </p:sp>
      <p:sp>
        <p:nvSpPr>
          <p:cNvPr id="16" name="Titel 15"/>
          <p:cNvSpPr>
            <a:spLocks noGrp="1"/>
          </p:cNvSpPr>
          <p:nvPr>
            <p:ph type="title"/>
          </p:nvPr>
        </p:nvSpPr>
        <p:spPr>
          <a:xfrm>
            <a:off x="135736" y="417547"/>
            <a:ext cx="7985616" cy="277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800" b="0">
                <a:solidFill>
                  <a:schemeClr val="tx1"/>
                </a:solidFill>
                <a:latin typeface="Arial" panose="020B0604020202020204" pitchFamily="34" charset="0"/>
                <a:ea typeface="+mn-ea"/>
                <a:cs typeface="Arial" panose="020B0604020202020204" pitchFamily="34" charset="0"/>
              </a:defRPr>
            </a:lvl1pPr>
          </a:lstStyle>
          <a:p>
            <a:pPr lvl="0" algn="l" eaLnBrk="0" fontAlgn="base" hangingPunct="0">
              <a:spcAft>
                <a:spcPct val="0"/>
              </a:spcAft>
            </a:pPr>
            <a:endParaRPr lang="de-DE" dirty="0"/>
          </a:p>
        </p:txBody>
      </p:sp>
      <p:cxnSp>
        <p:nvCxnSpPr>
          <p:cNvPr id="23" name="Gerader Verbinder 6"/>
          <p:cNvCxnSpPr/>
          <p:nvPr userDrawn="1"/>
        </p:nvCxnSpPr>
        <p:spPr>
          <a:xfrm>
            <a:off x="0" y="799256"/>
            <a:ext cx="9906000" cy="0"/>
          </a:xfrm>
          <a:prstGeom prst="line">
            <a:avLst/>
          </a:prstGeom>
          <a:noFill/>
          <a:ln w="6350" cap="flat" cmpd="sng" algn="ctr">
            <a:solidFill>
              <a:srgbClr val="FF0000"/>
            </a:solidFill>
            <a:prstDash val="solid"/>
          </a:ln>
          <a:effectLst/>
        </p:spPr>
      </p:cxnSp>
      <p:cxnSp>
        <p:nvCxnSpPr>
          <p:cNvPr id="24" name="Gerader Verbinder 10"/>
          <p:cNvCxnSpPr/>
          <p:nvPr userDrawn="1"/>
        </p:nvCxnSpPr>
        <p:spPr>
          <a:xfrm>
            <a:off x="0" y="764704"/>
            <a:ext cx="9906000" cy="0"/>
          </a:xfrm>
          <a:prstGeom prst="line">
            <a:avLst/>
          </a:prstGeom>
          <a:noFill/>
          <a:ln w="6350" cap="flat" cmpd="sng" algn="ctr">
            <a:solidFill>
              <a:srgbClr val="303234"/>
            </a:solidFill>
            <a:prstDash val="solid"/>
          </a:ln>
          <a:effectLst/>
        </p:spPr>
      </p:cxnSp>
      <p:cxnSp>
        <p:nvCxnSpPr>
          <p:cNvPr id="25" name="Gerader Verbinder 24"/>
          <p:cNvCxnSpPr/>
          <p:nvPr userDrawn="1"/>
        </p:nvCxnSpPr>
        <p:spPr>
          <a:xfrm>
            <a:off x="-25015" y="6556132"/>
            <a:ext cx="9906000" cy="0"/>
          </a:xfrm>
          <a:prstGeom prst="line">
            <a:avLst/>
          </a:prstGeom>
          <a:noFill/>
          <a:ln w="12700" cap="flat" cmpd="sng" algn="ctr">
            <a:solidFill>
              <a:srgbClr val="ACAEAA"/>
            </a:solidFill>
            <a:prstDash val="solid"/>
          </a:ln>
          <a:effectLst/>
        </p:spPr>
      </p:cxnSp>
      <p:sp>
        <p:nvSpPr>
          <p:cNvPr id="26" name="Textfeld 25"/>
          <p:cNvSpPr txBox="1"/>
          <p:nvPr userDrawn="1"/>
        </p:nvSpPr>
        <p:spPr>
          <a:xfrm>
            <a:off x="9243477" y="6525344"/>
            <a:ext cx="585288" cy="338554"/>
          </a:xfrm>
          <a:prstGeom prst="rect">
            <a:avLst/>
          </a:prstGeom>
          <a:noFill/>
        </p:spPr>
        <p:txBody>
          <a:bodyPr wrap="none" rtlCol="0">
            <a:spAutoFit/>
          </a:bodyPr>
          <a:lstStyle/>
          <a:p>
            <a:pPr eaLnBrk="1" fontAlgn="auto" hangingPunct="1">
              <a:spcBef>
                <a:spcPts val="0"/>
              </a:spcBef>
              <a:spcAft>
                <a:spcPts val="0"/>
              </a:spcAft>
            </a:pPr>
            <a:fld id="{662785E0-3F6D-425E-8E8D-EEB9BC591E69}" type="slidenum">
              <a:rPr lang="de-DE" sz="1600" smtClean="0">
                <a:solidFill>
                  <a:schemeClr val="tx1"/>
                </a:solidFill>
                <a:latin typeface="Arial" panose="020B0604020202020204" pitchFamily="34" charset="0"/>
                <a:cs typeface="Arial" panose="020B0604020202020204" pitchFamily="34" charset="0"/>
              </a:rPr>
              <a:pPr eaLnBrk="1" fontAlgn="auto" hangingPunct="1">
                <a:spcBef>
                  <a:spcPts val="0"/>
                </a:spcBef>
                <a:spcAft>
                  <a:spcPts val="0"/>
                </a:spcAft>
              </a:pPr>
              <a:t>‹Nr.›</a:t>
            </a:fld>
            <a:endParaRPr lang="de-DE" sz="1600">
              <a:solidFill>
                <a:schemeClr val="tx1"/>
              </a:solidFill>
              <a:latin typeface="Arial" panose="020B0604020202020204" pitchFamily="34" charset="0"/>
              <a:cs typeface="Arial" panose="020B0604020202020204" pitchFamily="34" charset="0"/>
            </a:endParaRPr>
          </a:p>
        </p:txBody>
      </p:sp>
      <p:sp>
        <p:nvSpPr>
          <p:cNvPr id="27" name="Textfeld 26"/>
          <p:cNvSpPr txBox="1"/>
          <p:nvPr userDrawn="1"/>
        </p:nvSpPr>
        <p:spPr>
          <a:xfrm>
            <a:off x="116463" y="6577810"/>
            <a:ext cx="7878875" cy="230832"/>
          </a:xfrm>
          <a:prstGeom prst="rect">
            <a:avLst/>
          </a:prstGeom>
          <a:noFill/>
        </p:spPr>
        <p:txBody>
          <a:bodyPr wrap="square" rtlCol="0">
            <a:spAutoFit/>
          </a:bodyPr>
          <a:lstStyle/>
          <a:p>
            <a:pPr eaLnBrk="1" fontAlgn="auto" hangingPunct="1">
              <a:spcBef>
                <a:spcPts val="0"/>
              </a:spcBef>
              <a:spcAft>
                <a:spcPts val="0"/>
              </a:spcAft>
              <a:tabLst>
                <a:tab pos="3590925" algn="l"/>
              </a:tabLst>
            </a:pPr>
            <a:r>
              <a:rPr lang="de-DE" sz="900" dirty="0">
                <a:solidFill>
                  <a:srgbClr val="8F9092"/>
                </a:solidFill>
                <a:latin typeface="Arial" panose="020B0604020202020204" pitchFamily="34" charset="0"/>
                <a:cs typeface="Arial" panose="020B0604020202020204" pitchFamily="34" charset="0"/>
              </a:rPr>
              <a:t>Powerpoint2016.pptx</a:t>
            </a:r>
            <a:r>
              <a:rPr lang="de-DE" sz="900" dirty="0">
                <a:solidFill>
                  <a:schemeClr val="tx1"/>
                </a:solidFill>
                <a:latin typeface="Arial" panose="020B0604020202020204" pitchFamily="34" charset="0"/>
                <a:cs typeface="Arial" panose="020B0604020202020204" pitchFamily="34" charset="0"/>
              </a:rPr>
              <a:t>	www.andreasstern.de</a:t>
            </a:r>
          </a:p>
        </p:txBody>
      </p:sp>
      <p:sp>
        <p:nvSpPr>
          <p:cNvPr id="15" name="Textfeld 14"/>
          <p:cNvSpPr txBox="1"/>
          <p:nvPr userDrawn="1"/>
        </p:nvSpPr>
        <p:spPr>
          <a:xfrm>
            <a:off x="135736" y="36576"/>
            <a:ext cx="7985616" cy="369332"/>
          </a:xfrm>
          <a:prstGeom prst="rect">
            <a:avLst/>
          </a:prstGeom>
          <a:noFill/>
        </p:spPr>
        <p:txBody>
          <a:bodyPr wrap="square" rtlCol="0">
            <a:spAutoFit/>
          </a:bodyPr>
          <a:lstStyle/>
          <a:p>
            <a:r>
              <a:rPr lang="de-DE" sz="1800">
                <a:solidFill>
                  <a:srgbClr val="E30613"/>
                </a:solidFill>
              </a:rPr>
              <a:t>POWERPOINT IST BESSER ALS SEIN RUF!</a:t>
            </a:r>
          </a:p>
        </p:txBody>
      </p:sp>
    </p:spTree>
    <p:extLst>
      <p:ext uri="{BB962C8B-B14F-4D97-AF65-F5344CB8AC3E}">
        <p14:creationId xmlns:p14="http://schemas.microsoft.com/office/powerpoint/2010/main" val="2054259965"/>
      </p:ext>
    </p:extLst>
  </p:cSld>
  <p:clrMapOvr>
    <a:masterClrMapping/>
  </p:clrMapOvr>
  <p:transition spd="slow">
    <p:wipe dir="d"/>
  </p:transition>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63760" y="44625"/>
            <a:ext cx="1547769" cy="671112"/>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6" r:id="rId2"/>
    <p:sldLayoutId id="2147483668" r:id="rId3"/>
  </p:sldLayoutIdLst>
  <p:transition spd="slow">
    <p:wipe dir="d"/>
  </p:transition>
  <p:hf hdr="0" ftr="0" dt="0"/>
  <p:txStyles>
    <p:titleStyle>
      <a:lvl1pPr algn="ctr" defTabSz="914400" rtl="0" eaLnBrk="1" latinLnBrk="0" hangingPunct="1">
        <a:spcBef>
          <a:spcPct val="0"/>
        </a:spcBef>
        <a:buNone/>
        <a:defRPr sz="1800" kern="1200">
          <a:solidFill>
            <a:srgbClr val="003399"/>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hyperlink" Target="file:///C:\Program%20Files%20(x86)\Microsoft%20Office\Office16\EXCEL.EXE%20D:\000as\Lehre_1\109_Office\Powerpoint-Beispiel.xlsx"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www.jade-hs.de/unsere-hochschule/organisation/zentrale-bereiche/presse-kommunikation/corporate-design/" TargetMode="External"/><Relationship Id="rId4" Type="http://schemas.openxmlformats.org/officeDocument/2006/relationships/hyperlink" Target="https://www.jade-hs.de/fileadmin/oeffentlichkeitsarbeit/downloads/Service/CD_Manual_Web.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4.png"/><Relationship Id="rId7" Type="http://schemas.openxmlformats.org/officeDocument/2006/relationships/image" Target="../media/image47.jp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png"/><Relationship Id="rId4" Type="http://schemas.microsoft.com/office/2007/relationships/hdphoto" Target="../media/hdphoto2.wdp"/><Relationship Id="rId9"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Powerpoint ist besser als sein Ruf!</a:t>
            </a:r>
          </a:p>
        </p:txBody>
      </p:sp>
      <p:sp>
        <p:nvSpPr>
          <p:cNvPr id="3" name="Textfeld 2"/>
          <p:cNvSpPr txBox="1"/>
          <p:nvPr/>
        </p:nvSpPr>
        <p:spPr>
          <a:xfrm>
            <a:off x="1280592" y="5573849"/>
            <a:ext cx="7344816" cy="400110"/>
          </a:xfrm>
          <a:prstGeom prst="rect">
            <a:avLst/>
          </a:prstGeom>
          <a:noFill/>
        </p:spPr>
        <p:txBody>
          <a:bodyPr wrap="square" rtlCol="0">
            <a:spAutoFit/>
          </a:bodyPr>
          <a:lstStyle/>
          <a:p>
            <a:pPr algn="ctr"/>
            <a:r>
              <a:rPr lang="de-DE" sz="2000">
                <a:latin typeface="Arial" panose="020B0604020202020204" pitchFamily="34" charset="0"/>
                <a:cs typeface="Arial" panose="020B0604020202020204" pitchFamily="34" charset="0"/>
              </a:rPr>
              <a:t>Prof. Dr. Andreas Stern</a:t>
            </a:r>
          </a:p>
        </p:txBody>
      </p:sp>
    </p:spTree>
    <p:extLst>
      <p:ext uri="{BB962C8B-B14F-4D97-AF65-F5344CB8AC3E}">
        <p14:creationId xmlns:p14="http://schemas.microsoft.com/office/powerpoint/2010/main" val="57553742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1028"/>
          <p:cNvSpPr txBox="1">
            <a:spLocks noChangeArrowheads="1"/>
          </p:cNvSpPr>
          <p:nvPr/>
        </p:nvSpPr>
        <p:spPr bwMode="auto">
          <a:xfrm>
            <a:off x="2407221" y="802238"/>
            <a:ext cx="4778027" cy="5681555"/>
          </a:xfrm>
          <a:prstGeom prst="rect">
            <a:avLst/>
          </a:prstGeom>
          <a:noFill/>
          <a:ln w="12700">
            <a:noFill/>
            <a:miter lim="800000"/>
            <a:headEnd/>
            <a:tailEnd/>
          </a:ln>
        </p:spPr>
        <p:txBody>
          <a:bodyPr wrap="square">
            <a:spAutoFit/>
          </a:bodyPr>
          <a:lstStyle/>
          <a:p>
            <a:pPr defTabSz="762000">
              <a:spcAft>
                <a:spcPct val="30000"/>
              </a:spcAft>
            </a:pPr>
            <a:r>
              <a:rPr lang="de-DE"/>
              <a:t>Alle Objekte (Texte, Bilder), die Sie auf dem </a:t>
            </a:r>
            <a:r>
              <a:rPr lang="de-DE" sz="2400" b="1"/>
              <a:t>Master</a:t>
            </a:r>
            <a:r>
              <a:rPr lang="de-DE"/>
              <a:t> platzieren, tauchen dann auch auf allen Layouts auf!</a:t>
            </a:r>
          </a:p>
          <a:p>
            <a:pPr defTabSz="762000">
              <a:spcAft>
                <a:spcPct val="30000"/>
              </a:spcAft>
            </a:pPr>
            <a:endParaRPr lang="de-DE"/>
          </a:p>
          <a:p>
            <a:pPr defTabSz="762000">
              <a:spcAft>
                <a:spcPct val="30000"/>
              </a:spcAft>
            </a:pPr>
            <a:r>
              <a:rPr lang="de-DE"/>
              <a:t>Jeweils ein </a:t>
            </a:r>
            <a:r>
              <a:rPr lang="de-DE" sz="2400" b="1"/>
              <a:t>Layout</a:t>
            </a:r>
            <a:r>
              <a:rPr lang="de-DE"/>
              <a:t> für</a:t>
            </a:r>
          </a:p>
          <a:p>
            <a:pPr marL="342900" indent="-342900" defTabSz="762000">
              <a:spcAft>
                <a:spcPct val="30000"/>
              </a:spcAft>
              <a:buFont typeface="Arial" panose="020B0604020202020204" pitchFamily="34" charset="0"/>
              <a:buChar char="•"/>
            </a:pPr>
            <a:r>
              <a:rPr lang="de-DE"/>
              <a:t>die Titelfolie</a:t>
            </a:r>
          </a:p>
          <a:p>
            <a:pPr marL="342900" indent="-342900" defTabSz="762000">
              <a:spcAft>
                <a:spcPct val="30000"/>
              </a:spcAft>
              <a:buFont typeface="Arial" panose="020B0604020202020204" pitchFamily="34" charset="0"/>
              <a:buChar char="•"/>
            </a:pPr>
            <a:r>
              <a:rPr lang="de-DE"/>
              <a:t>die Einleitungsfolien (komplett leer)</a:t>
            </a:r>
          </a:p>
          <a:p>
            <a:pPr marL="342900" indent="-342900" defTabSz="762000">
              <a:spcAft>
                <a:spcPct val="30000"/>
              </a:spcAft>
              <a:buFont typeface="Arial" panose="020B0604020202020204" pitchFamily="34" charset="0"/>
              <a:buChar char="•"/>
            </a:pPr>
            <a:r>
              <a:rPr lang="de-DE"/>
              <a:t>die übrigen Folien (mit Gliederung und einem </a:t>
            </a:r>
            <a:r>
              <a:rPr lang="de-DE" sz="2400" b="1"/>
              <a:t>Textfeld</a:t>
            </a:r>
            <a:r>
              <a:rPr lang="de-DE"/>
              <a:t> mit der Folien-nummer und dem </a:t>
            </a:r>
            <a:r>
              <a:rPr lang="de-DE" sz="2400" b="1"/>
              <a:t>Platzhalter</a:t>
            </a:r>
            <a:r>
              <a:rPr lang="de-DE"/>
              <a:t> „Titel“)</a:t>
            </a:r>
          </a:p>
          <a:p>
            <a:pPr marL="182563" indent="-182563" defTabSz="762000">
              <a:spcAft>
                <a:spcPct val="30000"/>
              </a:spcAft>
              <a:buFont typeface="Arial" panose="020B0604020202020204" pitchFamily="34" charset="0"/>
              <a:buChar char="•"/>
            </a:pPr>
            <a:endParaRPr lang="de-DE"/>
          </a:p>
          <a:p>
            <a:pPr defTabSz="762000">
              <a:spcAft>
                <a:spcPct val="30000"/>
              </a:spcAft>
            </a:pPr>
            <a:r>
              <a:rPr lang="de-DE"/>
              <a:t>Der </a:t>
            </a:r>
            <a:r>
              <a:rPr lang="de-DE" sz="2400" b="1"/>
              <a:t>Titel</a:t>
            </a:r>
            <a:r>
              <a:rPr lang="de-DE"/>
              <a:t> erscheint dann in der Gliederungsansicht (-&gt; schneller Sprung zu einer bestimmten Folie).</a:t>
            </a:r>
          </a:p>
        </p:txBody>
      </p:sp>
      <p:sp>
        <p:nvSpPr>
          <p:cNvPr id="3" name="Titel 2"/>
          <p:cNvSpPr>
            <a:spLocks noGrp="1"/>
          </p:cNvSpPr>
          <p:nvPr>
            <p:ph type="title"/>
          </p:nvPr>
        </p:nvSpPr>
        <p:spPr>
          <a:prstGeom prst="rect">
            <a:avLst/>
          </a:prstGeom>
        </p:spPr>
        <p:txBody>
          <a:bodyPr/>
          <a:lstStyle/>
          <a:p>
            <a:pPr algn="l"/>
            <a:r>
              <a:rPr lang="de-DE" dirty="0"/>
              <a:t>Folienmaster</a:t>
            </a:r>
          </a:p>
        </p:txBody>
      </p:sp>
      <p:cxnSp>
        <p:nvCxnSpPr>
          <p:cNvPr id="14" name="Gerade Verbindung mit Pfeil 10"/>
          <p:cNvCxnSpPr>
            <a:cxnSpLocks noChangeShapeType="1"/>
          </p:cNvCxnSpPr>
          <p:nvPr/>
        </p:nvCxnSpPr>
        <p:spPr bwMode="auto">
          <a:xfrm flipV="1">
            <a:off x="6465168" y="5157192"/>
            <a:ext cx="1512168" cy="576064"/>
          </a:xfrm>
          <a:prstGeom prst="straightConnector1">
            <a:avLst/>
          </a:prstGeom>
          <a:noFill/>
          <a:ln w="38100" algn="ctr">
            <a:solidFill>
              <a:srgbClr val="E30613"/>
            </a:solidFill>
            <a:round/>
            <a:headEnd/>
            <a:tailEnd type="arrow" w="med" len="med"/>
          </a:ln>
        </p:spPr>
      </p:cxnSp>
      <p:pic>
        <p:nvPicPr>
          <p:cNvPr id="2" name="Grafik 1"/>
          <p:cNvPicPr>
            <a:picLocks noChangeAspect="1"/>
          </p:cNvPicPr>
          <p:nvPr/>
        </p:nvPicPr>
        <p:blipFill>
          <a:blip r:embed="rId3"/>
          <a:stretch>
            <a:fillRect/>
          </a:stretch>
        </p:blipFill>
        <p:spPr>
          <a:xfrm>
            <a:off x="8039056" y="811002"/>
            <a:ext cx="1733550" cy="5734050"/>
          </a:xfrm>
          <a:prstGeom prst="rect">
            <a:avLst/>
          </a:prstGeom>
        </p:spPr>
      </p:pic>
      <p:sp>
        <p:nvSpPr>
          <p:cNvPr id="7" name="Abgerundetes Rechteck 6"/>
          <p:cNvSpPr/>
          <p:nvPr/>
        </p:nvSpPr>
        <p:spPr>
          <a:xfrm>
            <a:off x="256546" y="170080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Folienmaster</a:t>
            </a:r>
          </a:p>
        </p:txBody>
      </p:sp>
    </p:spTree>
    <p:extLst>
      <p:ext uri="{BB962C8B-B14F-4D97-AF65-F5344CB8AC3E}">
        <p14:creationId xmlns:p14="http://schemas.microsoft.com/office/powerpoint/2010/main" val="165421565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pPr algn="l"/>
            <a:r>
              <a:rPr lang="de-DE" dirty="0"/>
              <a:t>Folienmaster</a:t>
            </a:r>
          </a:p>
        </p:txBody>
      </p:sp>
      <p:sp>
        <p:nvSpPr>
          <p:cNvPr id="26" name="Text Box 1028"/>
          <p:cNvSpPr txBox="1">
            <a:spLocks noChangeArrowheads="1"/>
          </p:cNvSpPr>
          <p:nvPr/>
        </p:nvSpPr>
        <p:spPr bwMode="auto">
          <a:xfrm>
            <a:off x="2579476" y="850244"/>
            <a:ext cx="6838020" cy="369332"/>
          </a:xfrm>
          <a:prstGeom prst="rect">
            <a:avLst/>
          </a:prstGeom>
          <a:noFill/>
          <a:ln w="12700">
            <a:noFill/>
            <a:miter lim="800000"/>
            <a:headEnd/>
            <a:tailEnd/>
          </a:ln>
        </p:spPr>
        <p:txBody>
          <a:bodyPr wrap="square">
            <a:spAutoFit/>
          </a:bodyPr>
          <a:lstStyle/>
          <a:p>
            <a:r>
              <a:rPr lang="de-DE" sz="1800" b="1" dirty="0"/>
              <a:t>Diese Objekte haben </a:t>
            </a:r>
            <a:r>
              <a:rPr lang="de-DE" sz="1800" b="1" u="sng" dirty="0"/>
              <a:t>ganz unterschiedliche </a:t>
            </a:r>
            <a:r>
              <a:rPr lang="de-DE" sz="1800" b="1" dirty="0"/>
              <a:t>Eigenschaften!</a:t>
            </a:r>
          </a:p>
        </p:txBody>
      </p:sp>
      <p:sp>
        <p:nvSpPr>
          <p:cNvPr id="10" name="Text Box 1028"/>
          <p:cNvSpPr txBox="1">
            <a:spLocks noChangeArrowheads="1"/>
          </p:cNvSpPr>
          <p:nvPr/>
        </p:nvSpPr>
        <p:spPr bwMode="auto">
          <a:xfrm>
            <a:off x="4160912" y="5738403"/>
            <a:ext cx="5344399" cy="615553"/>
          </a:xfrm>
          <a:prstGeom prst="rect">
            <a:avLst/>
          </a:prstGeom>
          <a:noFill/>
          <a:ln w="12700">
            <a:noFill/>
            <a:miter lim="800000"/>
            <a:headEnd/>
            <a:tailEnd/>
          </a:ln>
        </p:spPr>
        <p:txBody>
          <a:bodyPr wrap="square">
            <a:spAutoFit/>
          </a:bodyPr>
          <a:lstStyle/>
          <a:p>
            <a:r>
              <a:rPr lang="de-DE" sz="1600"/>
              <a:t>Das sind </a:t>
            </a:r>
            <a:r>
              <a:rPr lang="de-DE" sz="1600" u="sng"/>
              <a:t>Textfelder</a:t>
            </a:r>
            <a:r>
              <a:rPr lang="de-DE" sz="1600"/>
              <a:t>. Sie befinden sich auf der </a:t>
            </a:r>
            <a:r>
              <a:rPr lang="de-DE" sz="1800" b="1"/>
              <a:t>Layoutfolie</a:t>
            </a:r>
            <a:r>
              <a:rPr lang="de-DE" sz="1800"/>
              <a:t> </a:t>
            </a:r>
            <a:r>
              <a:rPr lang="de-DE" sz="1600"/>
              <a:t>und können hier </a:t>
            </a:r>
            <a:r>
              <a:rPr lang="de-DE" sz="1600" u="sng"/>
              <a:t>NICHT</a:t>
            </a:r>
            <a:r>
              <a:rPr lang="de-DE" sz="1600"/>
              <a:t> bearbeitet werden.</a:t>
            </a:r>
          </a:p>
        </p:txBody>
      </p:sp>
      <p:sp>
        <p:nvSpPr>
          <p:cNvPr id="12" name="Text Box 1028"/>
          <p:cNvSpPr txBox="1">
            <a:spLocks noChangeArrowheads="1"/>
          </p:cNvSpPr>
          <p:nvPr/>
        </p:nvSpPr>
        <p:spPr bwMode="auto">
          <a:xfrm>
            <a:off x="2936776" y="2479382"/>
            <a:ext cx="5544616" cy="615553"/>
          </a:xfrm>
          <a:prstGeom prst="rect">
            <a:avLst/>
          </a:prstGeom>
          <a:noFill/>
          <a:ln w="12700">
            <a:noFill/>
            <a:miter lim="800000"/>
            <a:headEnd/>
            <a:tailEnd/>
          </a:ln>
        </p:spPr>
        <p:txBody>
          <a:bodyPr wrap="square">
            <a:spAutoFit/>
          </a:bodyPr>
          <a:lstStyle/>
          <a:p>
            <a:r>
              <a:rPr lang="de-DE" sz="1600"/>
              <a:t>Das ist ein </a:t>
            </a:r>
            <a:r>
              <a:rPr lang="de-DE" sz="1600" u="sng"/>
              <a:t>Platzhalter</a:t>
            </a:r>
            <a:r>
              <a:rPr lang="de-DE" sz="1600"/>
              <a:t> vom Typ „Titel“. Er befindet sich auf  der </a:t>
            </a:r>
            <a:r>
              <a:rPr lang="de-DE" sz="1800" b="1" err="1"/>
              <a:t>Layoutfolie</a:t>
            </a:r>
            <a:r>
              <a:rPr lang="de-DE" sz="1800"/>
              <a:t> </a:t>
            </a:r>
            <a:r>
              <a:rPr lang="de-DE" sz="1600"/>
              <a:t>und </a:t>
            </a:r>
            <a:r>
              <a:rPr lang="de-DE" sz="1600" b="1">
                <a:solidFill>
                  <a:srgbClr val="E30613"/>
                </a:solidFill>
              </a:rPr>
              <a:t>kann </a:t>
            </a:r>
            <a:r>
              <a:rPr lang="de-DE" sz="1600" b="1" u="sng">
                <a:solidFill>
                  <a:srgbClr val="E30613"/>
                </a:solidFill>
              </a:rPr>
              <a:t>hier</a:t>
            </a:r>
            <a:r>
              <a:rPr lang="de-DE" sz="1600" b="1">
                <a:solidFill>
                  <a:srgbClr val="E30613"/>
                </a:solidFill>
              </a:rPr>
              <a:t> bearbeitet werden</a:t>
            </a:r>
            <a:r>
              <a:rPr lang="de-DE" sz="1600"/>
              <a:t>.</a:t>
            </a:r>
          </a:p>
        </p:txBody>
      </p:sp>
      <p:sp>
        <p:nvSpPr>
          <p:cNvPr id="13" name="Text Box 1028"/>
          <p:cNvSpPr txBox="1">
            <a:spLocks noChangeArrowheads="1"/>
          </p:cNvSpPr>
          <p:nvPr/>
        </p:nvSpPr>
        <p:spPr bwMode="auto">
          <a:xfrm>
            <a:off x="3746758" y="1670860"/>
            <a:ext cx="5112568" cy="615553"/>
          </a:xfrm>
          <a:prstGeom prst="rect">
            <a:avLst/>
          </a:prstGeom>
          <a:noFill/>
          <a:ln w="12700">
            <a:noFill/>
            <a:miter lim="800000"/>
            <a:headEnd/>
            <a:tailEnd/>
          </a:ln>
        </p:spPr>
        <p:txBody>
          <a:bodyPr wrap="square">
            <a:spAutoFit/>
          </a:bodyPr>
          <a:lstStyle/>
          <a:p>
            <a:r>
              <a:rPr lang="de-DE" sz="1600"/>
              <a:t>Das ist ein </a:t>
            </a:r>
            <a:r>
              <a:rPr lang="de-DE" sz="1600" u="sng"/>
              <a:t>Textfeld</a:t>
            </a:r>
            <a:r>
              <a:rPr lang="de-DE" sz="1600"/>
              <a:t>. Es befindet sich auf </a:t>
            </a:r>
            <a:r>
              <a:rPr lang="de-DE" sz="1800" b="1"/>
              <a:t>dieser Folie</a:t>
            </a:r>
            <a:r>
              <a:rPr lang="de-DE" sz="1800"/>
              <a:t> </a:t>
            </a:r>
            <a:r>
              <a:rPr lang="de-DE" sz="1600"/>
              <a:t>und kann hier bearbeitet werden.</a:t>
            </a:r>
          </a:p>
        </p:txBody>
      </p:sp>
      <p:cxnSp>
        <p:nvCxnSpPr>
          <p:cNvPr id="14" name="Gerade Verbindung mit Pfeil 10"/>
          <p:cNvCxnSpPr>
            <a:cxnSpLocks noChangeShapeType="1"/>
          </p:cNvCxnSpPr>
          <p:nvPr/>
        </p:nvCxnSpPr>
        <p:spPr bwMode="auto">
          <a:xfrm>
            <a:off x="8553400" y="6309320"/>
            <a:ext cx="720080" cy="363337"/>
          </a:xfrm>
          <a:prstGeom prst="straightConnector1">
            <a:avLst/>
          </a:prstGeom>
          <a:noFill/>
          <a:ln w="38100" algn="ctr">
            <a:solidFill>
              <a:srgbClr val="E30613"/>
            </a:solidFill>
            <a:round/>
            <a:headEnd/>
            <a:tailEnd type="arrow" w="med" len="med"/>
          </a:ln>
        </p:spPr>
      </p:cxnSp>
      <p:cxnSp>
        <p:nvCxnSpPr>
          <p:cNvPr id="16" name="Gerade Verbindung mit Pfeil 10"/>
          <p:cNvCxnSpPr>
            <a:cxnSpLocks noChangeShapeType="1"/>
          </p:cNvCxnSpPr>
          <p:nvPr/>
        </p:nvCxnSpPr>
        <p:spPr bwMode="auto">
          <a:xfrm flipH="1" flipV="1">
            <a:off x="4653038" y="1219016"/>
            <a:ext cx="515986" cy="432345"/>
          </a:xfrm>
          <a:prstGeom prst="straightConnector1">
            <a:avLst/>
          </a:prstGeom>
          <a:noFill/>
          <a:ln w="38100" algn="ctr">
            <a:solidFill>
              <a:srgbClr val="E30613"/>
            </a:solidFill>
            <a:round/>
            <a:headEnd/>
            <a:tailEnd type="arrow" w="med" len="med"/>
          </a:ln>
        </p:spPr>
      </p:cxnSp>
      <p:sp>
        <p:nvSpPr>
          <p:cNvPr id="17" name="Abgerundetes Rechteck 16"/>
          <p:cNvSpPr/>
          <p:nvPr/>
        </p:nvSpPr>
        <p:spPr>
          <a:xfrm>
            <a:off x="267019" y="170080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dirty="0">
                <a:solidFill>
                  <a:schemeClr val="bg1"/>
                </a:solidFill>
                <a:latin typeface="Arial" panose="020B0604020202020204" pitchFamily="34" charset="0"/>
                <a:cs typeface="Arial" panose="020B0604020202020204" pitchFamily="34" charset="0"/>
              </a:rPr>
              <a:t>Folienmaster</a:t>
            </a:r>
          </a:p>
        </p:txBody>
      </p:sp>
      <p:sp>
        <p:nvSpPr>
          <p:cNvPr id="20" name="Text Box 1028"/>
          <p:cNvSpPr txBox="1">
            <a:spLocks noChangeArrowheads="1"/>
          </p:cNvSpPr>
          <p:nvPr/>
        </p:nvSpPr>
        <p:spPr bwMode="auto">
          <a:xfrm>
            <a:off x="2579476" y="4775165"/>
            <a:ext cx="5400600" cy="615553"/>
          </a:xfrm>
          <a:prstGeom prst="rect">
            <a:avLst/>
          </a:prstGeom>
          <a:noFill/>
          <a:ln w="12700">
            <a:noFill/>
            <a:miter lim="800000"/>
            <a:headEnd/>
            <a:tailEnd/>
          </a:ln>
        </p:spPr>
        <p:txBody>
          <a:bodyPr wrap="square">
            <a:spAutoFit/>
          </a:bodyPr>
          <a:lstStyle/>
          <a:p>
            <a:r>
              <a:rPr lang="de-DE" sz="1600"/>
              <a:t>Das sind beschriftete Formen. Sie befinden sich auf der </a:t>
            </a:r>
            <a:r>
              <a:rPr lang="de-DE" sz="1800" b="1" err="1"/>
              <a:t>Layoutfolie</a:t>
            </a:r>
            <a:r>
              <a:rPr lang="de-DE" sz="1800"/>
              <a:t> </a:t>
            </a:r>
            <a:r>
              <a:rPr lang="de-DE" sz="1600"/>
              <a:t>und können hier </a:t>
            </a:r>
            <a:r>
              <a:rPr lang="de-DE" sz="1600" u="sng"/>
              <a:t>NICHT</a:t>
            </a:r>
            <a:r>
              <a:rPr lang="de-DE" sz="1600"/>
              <a:t> bearbeitet werden.</a:t>
            </a:r>
          </a:p>
        </p:txBody>
      </p:sp>
      <p:cxnSp>
        <p:nvCxnSpPr>
          <p:cNvPr id="15" name="Gerade Verbindung mit Pfeil 10"/>
          <p:cNvCxnSpPr>
            <a:cxnSpLocks noChangeShapeType="1"/>
            <a:stCxn id="12" idx="1"/>
          </p:cNvCxnSpPr>
          <p:nvPr/>
        </p:nvCxnSpPr>
        <p:spPr bwMode="auto">
          <a:xfrm flipH="1" flipV="1">
            <a:off x="1712640" y="582365"/>
            <a:ext cx="1224136" cy="2204794"/>
          </a:xfrm>
          <a:prstGeom prst="straightConnector1">
            <a:avLst/>
          </a:prstGeom>
          <a:noFill/>
          <a:ln w="38100" algn="ctr">
            <a:solidFill>
              <a:srgbClr val="E30613"/>
            </a:solidFill>
            <a:round/>
            <a:headEnd/>
            <a:tailEnd type="arrow" w="med" len="med"/>
          </a:ln>
        </p:spPr>
      </p:cxnSp>
      <p:cxnSp>
        <p:nvCxnSpPr>
          <p:cNvPr id="27" name="Gerade Verbindung mit Pfeil 10"/>
          <p:cNvCxnSpPr>
            <a:cxnSpLocks noChangeShapeType="1"/>
            <a:stCxn id="20" idx="1"/>
          </p:cNvCxnSpPr>
          <p:nvPr/>
        </p:nvCxnSpPr>
        <p:spPr bwMode="auto">
          <a:xfrm flipH="1">
            <a:off x="1424608" y="5082942"/>
            <a:ext cx="1154868" cy="307776"/>
          </a:xfrm>
          <a:prstGeom prst="straightConnector1">
            <a:avLst/>
          </a:prstGeom>
          <a:noFill/>
          <a:ln w="38100" algn="ctr">
            <a:solidFill>
              <a:srgbClr val="E30613"/>
            </a:solidFill>
            <a:round/>
            <a:headEnd/>
            <a:tailEnd type="arrow" w="med" len="med"/>
          </a:ln>
        </p:spPr>
      </p:cxnSp>
      <p:cxnSp>
        <p:nvCxnSpPr>
          <p:cNvPr id="28" name="Gerade Verbindung mit Pfeil 10"/>
          <p:cNvCxnSpPr>
            <a:cxnSpLocks noChangeShapeType="1"/>
            <a:stCxn id="20" idx="1"/>
          </p:cNvCxnSpPr>
          <p:nvPr/>
        </p:nvCxnSpPr>
        <p:spPr bwMode="auto">
          <a:xfrm flipH="1" flipV="1">
            <a:off x="1246128" y="4467389"/>
            <a:ext cx="1333348" cy="615553"/>
          </a:xfrm>
          <a:prstGeom prst="straightConnector1">
            <a:avLst/>
          </a:prstGeom>
          <a:noFill/>
          <a:ln w="38100" algn="ctr">
            <a:solidFill>
              <a:srgbClr val="E30613"/>
            </a:solidFill>
            <a:round/>
            <a:headEnd/>
            <a:tailEnd type="arrow" w="med" len="med"/>
          </a:ln>
        </p:spPr>
      </p:cxnSp>
      <p:cxnSp>
        <p:nvCxnSpPr>
          <p:cNvPr id="29" name="Gerade Verbindung mit Pfeil 10"/>
          <p:cNvCxnSpPr>
            <a:cxnSpLocks noChangeShapeType="1"/>
            <a:stCxn id="20" idx="1"/>
          </p:cNvCxnSpPr>
          <p:nvPr/>
        </p:nvCxnSpPr>
        <p:spPr bwMode="auto">
          <a:xfrm flipH="1" flipV="1">
            <a:off x="1712640" y="3645024"/>
            <a:ext cx="866836" cy="1437918"/>
          </a:xfrm>
          <a:prstGeom prst="straightConnector1">
            <a:avLst/>
          </a:prstGeom>
          <a:noFill/>
          <a:ln w="38100" algn="ctr">
            <a:solidFill>
              <a:srgbClr val="E30613"/>
            </a:solidFill>
            <a:round/>
            <a:headEnd/>
            <a:tailEnd type="arrow" w="med" len="med"/>
          </a:ln>
        </p:spPr>
      </p:cxnSp>
      <p:sp>
        <p:nvSpPr>
          <p:cNvPr id="45" name="Text Box 1028"/>
          <p:cNvSpPr txBox="1">
            <a:spLocks noChangeArrowheads="1"/>
          </p:cNvSpPr>
          <p:nvPr/>
        </p:nvSpPr>
        <p:spPr bwMode="auto">
          <a:xfrm>
            <a:off x="2709374" y="3514651"/>
            <a:ext cx="5400600" cy="615553"/>
          </a:xfrm>
          <a:prstGeom prst="rect">
            <a:avLst/>
          </a:prstGeom>
          <a:noFill/>
          <a:ln w="12700">
            <a:noFill/>
            <a:miter lim="800000"/>
            <a:headEnd/>
            <a:tailEnd/>
          </a:ln>
        </p:spPr>
        <p:txBody>
          <a:bodyPr wrap="square">
            <a:spAutoFit/>
          </a:bodyPr>
          <a:lstStyle/>
          <a:p>
            <a:r>
              <a:rPr lang="de-DE" sz="1600"/>
              <a:t>Das ist eine beschriftete Form. Sie befindet sich auf </a:t>
            </a:r>
            <a:r>
              <a:rPr lang="de-DE" sz="1800" b="1"/>
              <a:t>dieser Folie</a:t>
            </a:r>
            <a:r>
              <a:rPr lang="de-DE" sz="1800"/>
              <a:t> </a:t>
            </a:r>
            <a:r>
              <a:rPr lang="de-DE" sz="1600"/>
              <a:t>und kann </a:t>
            </a:r>
            <a:r>
              <a:rPr lang="de-DE" sz="1600" u="sng"/>
              <a:t>hier</a:t>
            </a:r>
            <a:r>
              <a:rPr lang="de-DE" sz="1600"/>
              <a:t> bearbeitet werden.</a:t>
            </a:r>
          </a:p>
        </p:txBody>
      </p:sp>
      <p:cxnSp>
        <p:nvCxnSpPr>
          <p:cNvPr id="46" name="Gerade Verbindung mit Pfeil 10"/>
          <p:cNvCxnSpPr>
            <a:cxnSpLocks noChangeShapeType="1"/>
            <a:stCxn id="45" idx="1"/>
          </p:cNvCxnSpPr>
          <p:nvPr/>
        </p:nvCxnSpPr>
        <p:spPr bwMode="auto">
          <a:xfrm flipH="1" flipV="1">
            <a:off x="1842982" y="1916832"/>
            <a:ext cx="866392" cy="1905596"/>
          </a:xfrm>
          <a:prstGeom prst="straightConnector1">
            <a:avLst/>
          </a:prstGeom>
          <a:noFill/>
          <a:ln w="38100" algn="ctr">
            <a:solidFill>
              <a:srgbClr val="E30613"/>
            </a:solidFill>
            <a:round/>
            <a:headEnd/>
            <a:tailEnd type="arrow" w="med" len="med"/>
          </a:ln>
        </p:spPr>
      </p:cxnSp>
      <p:cxnSp>
        <p:nvCxnSpPr>
          <p:cNvPr id="52" name="Gerade Verbindung mit Pfeil 10"/>
          <p:cNvCxnSpPr>
            <a:cxnSpLocks noChangeShapeType="1"/>
            <a:stCxn id="10" idx="1"/>
          </p:cNvCxnSpPr>
          <p:nvPr/>
        </p:nvCxnSpPr>
        <p:spPr bwMode="auto">
          <a:xfrm flipH="1">
            <a:off x="1842982" y="6046180"/>
            <a:ext cx="2317930" cy="626477"/>
          </a:xfrm>
          <a:prstGeom prst="straightConnector1">
            <a:avLst/>
          </a:prstGeom>
          <a:noFill/>
          <a:ln w="38100" algn="ctr">
            <a:solidFill>
              <a:srgbClr val="E30613"/>
            </a:solidFill>
            <a:round/>
            <a:headEnd/>
            <a:tailEnd type="arrow" w="med" len="med"/>
          </a:ln>
        </p:spPr>
      </p:cxnSp>
      <p:cxnSp>
        <p:nvCxnSpPr>
          <p:cNvPr id="53" name="Gerade Verbindung mit Pfeil 10"/>
          <p:cNvCxnSpPr>
            <a:cxnSpLocks noChangeShapeType="1"/>
          </p:cNvCxnSpPr>
          <p:nvPr/>
        </p:nvCxnSpPr>
        <p:spPr bwMode="auto">
          <a:xfrm flipH="1">
            <a:off x="4392743" y="6353956"/>
            <a:ext cx="344233" cy="243396"/>
          </a:xfrm>
          <a:prstGeom prst="straightConnector1">
            <a:avLst/>
          </a:prstGeom>
          <a:noFill/>
          <a:ln w="38100" algn="ctr">
            <a:solidFill>
              <a:srgbClr val="E30613"/>
            </a:solidFill>
            <a:round/>
            <a:headEnd/>
            <a:tailEnd type="arrow" w="med" len="med"/>
          </a:ln>
        </p:spPr>
      </p:cxnSp>
      <p:cxnSp>
        <p:nvCxnSpPr>
          <p:cNvPr id="58" name="Gerade Verbindung mit Pfeil 10"/>
          <p:cNvCxnSpPr>
            <a:cxnSpLocks noChangeShapeType="1"/>
          </p:cNvCxnSpPr>
          <p:nvPr/>
        </p:nvCxnSpPr>
        <p:spPr bwMode="auto">
          <a:xfrm flipH="1" flipV="1">
            <a:off x="2885402" y="417547"/>
            <a:ext cx="2499646" cy="5387717"/>
          </a:xfrm>
          <a:prstGeom prst="straightConnector1">
            <a:avLst/>
          </a:prstGeom>
          <a:noFill/>
          <a:ln w="38100" algn="ctr">
            <a:solidFill>
              <a:srgbClr val="E30613"/>
            </a:solidFill>
            <a:round/>
            <a:headEnd/>
            <a:tailEnd type="arrow" w="med" len="med"/>
          </a:ln>
        </p:spPr>
      </p:cxnSp>
      <p:sp>
        <p:nvSpPr>
          <p:cNvPr id="21" name="Text Box 1028"/>
          <p:cNvSpPr txBox="1">
            <a:spLocks noChangeArrowheads="1"/>
          </p:cNvSpPr>
          <p:nvPr/>
        </p:nvSpPr>
        <p:spPr bwMode="auto">
          <a:xfrm>
            <a:off x="7858485" y="3247105"/>
            <a:ext cx="2001682" cy="1354217"/>
          </a:xfrm>
          <a:prstGeom prst="rect">
            <a:avLst/>
          </a:prstGeom>
          <a:noFill/>
          <a:ln w="12700">
            <a:noFill/>
            <a:miter lim="800000"/>
            <a:headEnd/>
            <a:tailEnd/>
          </a:ln>
        </p:spPr>
        <p:txBody>
          <a:bodyPr wrap="square">
            <a:spAutoFit/>
          </a:bodyPr>
          <a:lstStyle/>
          <a:p>
            <a:pPr algn="r"/>
            <a:r>
              <a:rPr lang="de-DE" sz="1600"/>
              <a:t>Das Logo befindet sich auf dem </a:t>
            </a:r>
            <a:r>
              <a:rPr lang="de-DE" sz="1800" b="1"/>
              <a:t>Master</a:t>
            </a:r>
            <a:r>
              <a:rPr lang="de-DE" sz="1800"/>
              <a:t> </a:t>
            </a:r>
            <a:r>
              <a:rPr lang="de-DE" sz="1600"/>
              <a:t>und kann hier  </a:t>
            </a:r>
            <a:r>
              <a:rPr lang="de-DE" sz="1600" u="sng"/>
              <a:t>NICHT</a:t>
            </a:r>
            <a:r>
              <a:rPr lang="de-DE" sz="1600"/>
              <a:t> bearbeitet werden.</a:t>
            </a:r>
          </a:p>
        </p:txBody>
      </p:sp>
      <p:cxnSp>
        <p:nvCxnSpPr>
          <p:cNvPr id="22" name="Gerade Verbindung mit Pfeil 10"/>
          <p:cNvCxnSpPr>
            <a:cxnSpLocks noChangeShapeType="1"/>
            <a:stCxn id="21" idx="0"/>
          </p:cNvCxnSpPr>
          <p:nvPr/>
        </p:nvCxnSpPr>
        <p:spPr bwMode="auto">
          <a:xfrm flipV="1">
            <a:off x="8859326" y="556503"/>
            <a:ext cx="434788" cy="2690602"/>
          </a:xfrm>
          <a:prstGeom prst="straightConnector1">
            <a:avLst/>
          </a:prstGeom>
          <a:noFill/>
          <a:ln w="38100" algn="ctr">
            <a:solidFill>
              <a:srgbClr val="E30613"/>
            </a:solidFill>
            <a:round/>
            <a:headEnd/>
            <a:tailEnd type="arrow" w="med" len="med"/>
          </a:ln>
        </p:spPr>
      </p:cxnSp>
    </p:spTree>
    <p:extLst>
      <p:ext uri="{BB962C8B-B14F-4D97-AF65-F5344CB8AC3E}">
        <p14:creationId xmlns:p14="http://schemas.microsoft.com/office/powerpoint/2010/main" val="374450007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2404492" y="2348880"/>
            <a:ext cx="6940996" cy="1911650"/>
            <a:chOff x="2404492" y="2348880"/>
            <a:chExt cx="6940996" cy="1911650"/>
          </a:xfrm>
        </p:grpSpPr>
        <p:sp>
          <p:nvSpPr>
            <p:cNvPr id="3" name="Trapezoid 2"/>
            <p:cNvSpPr/>
            <p:nvPr/>
          </p:nvSpPr>
          <p:spPr>
            <a:xfrm>
              <a:off x="2404492" y="2348880"/>
              <a:ext cx="6940996" cy="1911650"/>
            </a:xfrm>
            <a:prstGeom prst="trapezoid">
              <a:avLst>
                <a:gd name="adj" fmla="val 33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4681383" y="3785321"/>
              <a:ext cx="2387214" cy="361664"/>
            </a:xfrm>
            <a:prstGeom prst="rect">
              <a:avLst/>
            </a:prstGeom>
            <a:noFill/>
          </p:spPr>
          <p:txBody>
            <a:bodyPr wrap="none" lIns="91440" tIns="45720" rIns="91440" bIns="45720">
              <a:prstTxWarp prst="textFadeUp">
                <a:avLst>
                  <a:gd name="adj" fmla="val 12125"/>
                </a:avLst>
              </a:prstTxWarp>
              <a:spAutoFit/>
            </a:bodyPr>
            <a:lstStyle/>
            <a:p>
              <a:pPr algn="ctr"/>
              <a:r>
                <a:rPr lang="de-DE" sz="5400">
                  <a:ln w="0"/>
                  <a:effectLst>
                    <a:outerShdw blurRad="38100" dist="19050" dir="2700000" algn="tl" rotWithShape="0">
                      <a:schemeClr val="dk1">
                        <a:alpha val="40000"/>
                      </a:schemeClr>
                    </a:outerShdw>
                  </a:effectLst>
                </a:rPr>
                <a:t>Master</a:t>
              </a:r>
            </a:p>
          </p:txBody>
        </p:sp>
      </p:grpSp>
      <p:grpSp>
        <p:nvGrpSpPr>
          <p:cNvPr id="4" name="Gruppieren 3"/>
          <p:cNvGrpSpPr/>
          <p:nvPr/>
        </p:nvGrpSpPr>
        <p:grpSpPr>
          <a:xfrm>
            <a:off x="2795900" y="1760908"/>
            <a:ext cx="2975371" cy="1911650"/>
            <a:chOff x="3078940" y="1800133"/>
            <a:chExt cx="2975371" cy="1911650"/>
          </a:xfrm>
        </p:grpSpPr>
        <p:sp>
          <p:nvSpPr>
            <p:cNvPr id="24" name="Trapezoid 23"/>
            <p:cNvSpPr/>
            <p:nvPr/>
          </p:nvSpPr>
          <p:spPr>
            <a:xfrm>
              <a:off x="3078940" y="1800133"/>
              <a:ext cx="2975371" cy="1911650"/>
            </a:xfrm>
            <a:prstGeom prst="trapezoid">
              <a:avLst>
                <a:gd name="adj" fmla="val 33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3373018" y="3230082"/>
              <a:ext cx="2387214" cy="361664"/>
            </a:xfrm>
            <a:prstGeom prst="rect">
              <a:avLst/>
            </a:prstGeom>
            <a:noFill/>
          </p:spPr>
          <p:txBody>
            <a:bodyPr wrap="none" lIns="91440" tIns="45720" rIns="91440" bIns="45720">
              <a:prstTxWarp prst="textFadeUp">
                <a:avLst>
                  <a:gd name="adj" fmla="val 11621"/>
                </a:avLst>
              </a:prstTxWarp>
              <a:spAutoFit/>
            </a:bodyPr>
            <a:lstStyle/>
            <a:p>
              <a:pPr algn="ctr"/>
              <a:r>
                <a:rPr lang="de-DE" sz="5400">
                  <a:ln w="0"/>
                  <a:effectLst>
                    <a:outerShdw blurRad="38100" dist="19050" dir="2700000" algn="tl" rotWithShape="0">
                      <a:schemeClr val="dk1">
                        <a:alpha val="40000"/>
                      </a:schemeClr>
                    </a:outerShdw>
                  </a:effectLst>
                </a:rPr>
                <a:t>Layout</a:t>
              </a:r>
            </a:p>
          </p:txBody>
        </p:sp>
      </p:grpSp>
      <p:sp>
        <p:nvSpPr>
          <p:cNvPr id="2" name="Titel 1"/>
          <p:cNvSpPr>
            <a:spLocks noGrp="1"/>
          </p:cNvSpPr>
          <p:nvPr>
            <p:ph type="title"/>
          </p:nvPr>
        </p:nvSpPr>
        <p:spPr>
          <a:prstGeom prst="rect">
            <a:avLst/>
          </a:prstGeom>
        </p:spPr>
        <p:txBody>
          <a:bodyPr/>
          <a:lstStyle/>
          <a:p>
            <a:pPr algn="l"/>
            <a:r>
              <a:rPr lang="de-DE"/>
              <a:t>Folienmaster</a:t>
            </a:r>
          </a:p>
        </p:txBody>
      </p:sp>
      <p:sp>
        <p:nvSpPr>
          <p:cNvPr id="17" name="Abgerundetes Rechteck 16"/>
          <p:cNvSpPr/>
          <p:nvPr/>
        </p:nvSpPr>
        <p:spPr>
          <a:xfrm>
            <a:off x="256546" y="170080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Folienmaster</a:t>
            </a:r>
          </a:p>
        </p:txBody>
      </p:sp>
      <p:sp>
        <p:nvSpPr>
          <p:cNvPr id="8" name="Textfeld 7"/>
          <p:cNvSpPr txBox="1"/>
          <p:nvPr/>
        </p:nvSpPr>
        <p:spPr>
          <a:xfrm>
            <a:off x="2404492" y="4807237"/>
            <a:ext cx="7113240" cy="1631216"/>
          </a:xfrm>
          <a:prstGeom prst="rect">
            <a:avLst/>
          </a:prstGeom>
          <a:noFill/>
        </p:spPr>
        <p:txBody>
          <a:bodyPr wrap="square" rtlCol="0">
            <a:spAutoFit/>
          </a:bodyPr>
          <a:lstStyle/>
          <a:p>
            <a:r>
              <a:rPr lang="de-DE"/>
              <a:t>Objekte, die sich auf dem Master befinden, tauchen auf allen Layouts wieder auf.</a:t>
            </a:r>
          </a:p>
          <a:p>
            <a:endParaRPr lang="de-DE"/>
          </a:p>
          <a:p>
            <a:r>
              <a:rPr lang="de-DE"/>
              <a:t>Objekte, die sich auf einem Layout befinden, tauchen auf den Folien wieder auf, die mit diesem Layout erstellt wurden.</a:t>
            </a:r>
          </a:p>
        </p:txBody>
      </p:sp>
      <p:grpSp>
        <p:nvGrpSpPr>
          <p:cNvPr id="20" name="Gruppieren 19"/>
          <p:cNvGrpSpPr/>
          <p:nvPr/>
        </p:nvGrpSpPr>
        <p:grpSpPr>
          <a:xfrm>
            <a:off x="5963900" y="1760908"/>
            <a:ext cx="2975371" cy="1911650"/>
            <a:chOff x="3078940" y="1800133"/>
            <a:chExt cx="2975371" cy="1911650"/>
          </a:xfrm>
        </p:grpSpPr>
        <p:sp>
          <p:nvSpPr>
            <p:cNvPr id="21" name="Trapezoid 20"/>
            <p:cNvSpPr/>
            <p:nvPr/>
          </p:nvSpPr>
          <p:spPr>
            <a:xfrm>
              <a:off x="3078940" y="1800133"/>
              <a:ext cx="2975371" cy="1911650"/>
            </a:xfrm>
            <a:prstGeom prst="trapezoid">
              <a:avLst>
                <a:gd name="adj" fmla="val 33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3373018" y="3230082"/>
              <a:ext cx="2387214" cy="361664"/>
            </a:xfrm>
            <a:prstGeom prst="rect">
              <a:avLst/>
            </a:prstGeom>
            <a:noFill/>
          </p:spPr>
          <p:txBody>
            <a:bodyPr wrap="none" lIns="91440" tIns="45720" rIns="91440" bIns="45720">
              <a:prstTxWarp prst="textFadeUp">
                <a:avLst>
                  <a:gd name="adj" fmla="val 11621"/>
                </a:avLst>
              </a:prstTxWarp>
              <a:spAutoFit/>
            </a:bodyPr>
            <a:lstStyle/>
            <a:p>
              <a:pPr algn="ctr"/>
              <a:r>
                <a:rPr lang="de-DE" sz="5400">
                  <a:ln w="0"/>
                  <a:effectLst>
                    <a:outerShdw blurRad="38100" dist="19050" dir="2700000" algn="tl" rotWithShape="0">
                      <a:schemeClr val="dk1">
                        <a:alpha val="40000"/>
                      </a:schemeClr>
                    </a:outerShdw>
                  </a:effectLst>
                </a:rPr>
                <a:t>Layout</a:t>
              </a:r>
            </a:p>
          </p:txBody>
        </p:sp>
      </p:grpSp>
      <p:grpSp>
        <p:nvGrpSpPr>
          <p:cNvPr id="23" name="Gruppieren 22"/>
          <p:cNvGrpSpPr/>
          <p:nvPr/>
        </p:nvGrpSpPr>
        <p:grpSpPr>
          <a:xfrm>
            <a:off x="6321152" y="1174899"/>
            <a:ext cx="2975371" cy="1911650"/>
            <a:chOff x="3581144" y="1214124"/>
            <a:chExt cx="2975371" cy="1911650"/>
          </a:xfrm>
        </p:grpSpPr>
        <p:sp>
          <p:nvSpPr>
            <p:cNvPr id="26" name="Trapezoid 25"/>
            <p:cNvSpPr/>
            <p:nvPr/>
          </p:nvSpPr>
          <p:spPr>
            <a:xfrm>
              <a:off x="3581144" y="1214124"/>
              <a:ext cx="2975371" cy="1911650"/>
            </a:xfrm>
            <a:prstGeom prst="trapezoid">
              <a:avLst>
                <a:gd name="adj" fmla="val 33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3875222" y="2605010"/>
              <a:ext cx="2387214" cy="361664"/>
            </a:xfrm>
            <a:prstGeom prst="rect">
              <a:avLst/>
            </a:prstGeom>
            <a:noFill/>
          </p:spPr>
          <p:txBody>
            <a:bodyPr wrap="none" lIns="91440" tIns="45720" rIns="91440" bIns="45720">
              <a:prstTxWarp prst="textFadeUp">
                <a:avLst>
                  <a:gd name="adj" fmla="val 12125"/>
                </a:avLst>
              </a:prstTxWarp>
              <a:spAutoFit/>
            </a:bodyPr>
            <a:lstStyle/>
            <a:p>
              <a:pPr algn="ctr"/>
              <a:r>
                <a:rPr lang="de-DE" sz="5400">
                  <a:ln w="0"/>
                  <a:effectLst>
                    <a:outerShdw blurRad="38100" dist="19050" dir="2700000" algn="tl" rotWithShape="0">
                      <a:schemeClr val="dk1">
                        <a:alpha val="40000"/>
                      </a:schemeClr>
                    </a:outerShdw>
                  </a:effectLst>
                </a:rPr>
                <a:t>  Folie  </a:t>
              </a:r>
            </a:p>
          </p:txBody>
        </p:sp>
      </p:grpSp>
      <p:grpSp>
        <p:nvGrpSpPr>
          <p:cNvPr id="28" name="Gruppieren 27"/>
          <p:cNvGrpSpPr/>
          <p:nvPr/>
        </p:nvGrpSpPr>
        <p:grpSpPr>
          <a:xfrm>
            <a:off x="6513781" y="1062136"/>
            <a:ext cx="2975371" cy="1911650"/>
            <a:chOff x="3581144" y="1214124"/>
            <a:chExt cx="2975371" cy="1911650"/>
          </a:xfrm>
        </p:grpSpPr>
        <p:sp>
          <p:nvSpPr>
            <p:cNvPr id="29" name="Trapezoid 28"/>
            <p:cNvSpPr/>
            <p:nvPr/>
          </p:nvSpPr>
          <p:spPr>
            <a:xfrm>
              <a:off x="3581144" y="1214124"/>
              <a:ext cx="2975371" cy="1911650"/>
            </a:xfrm>
            <a:prstGeom prst="trapezoid">
              <a:avLst>
                <a:gd name="adj" fmla="val 33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3875222" y="2605010"/>
              <a:ext cx="2387214" cy="361664"/>
            </a:xfrm>
            <a:prstGeom prst="rect">
              <a:avLst/>
            </a:prstGeom>
            <a:noFill/>
          </p:spPr>
          <p:txBody>
            <a:bodyPr wrap="none" lIns="91440" tIns="45720" rIns="91440" bIns="45720">
              <a:prstTxWarp prst="textFadeUp">
                <a:avLst>
                  <a:gd name="adj" fmla="val 12125"/>
                </a:avLst>
              </a:prstTxWarp>
              <a:spAutoFit/>
            </a:bodyPr>
            <a:lstStyle/>
            <a:p>
              <a:pPr algn="ctr"/>
              <a:r>
                <a:rPr lang="de-DE" sz="5400">
                  <a:ln w="0"/>
                  <a:effectLst>
                    <a:outerShdw blurRad="38100" dist="19050" dir="2700000" algn="tl" rotWithShape="0">
                      <a:schemeClr val="dk1">
                        <a:alpha val="40000"/>
                      </a:schemeClr>
                    </a:outerShdw>
                  </a:effectLst>
                </a:rPr>
                <a:t>  Folie  </a:t>
              </a:r>
            </a:p>
          </p:txBody>
        </p:sp>
      </p:grpSp>
      <p:grpSp>
        <p:nvGrpSpPr>
          <p:cNvPr id="33" name="Gruppieren 32"/>
          <p:cNvGrpSpPr/>
          <p:nvPr/>
        </p:nvGrpSpPr>
        <p:grpSpPr>
          <a:xfrm>
            <a:off x="6706410" y="933947"/>
            <a:ext cx="2975371" cy="1911650"/>
            <a:chOff x="3581144" y="1214124"/>
            <a:chExt cx="2975371" cy="1911650"/>
          </a:xfrm>
        </p:grpSpPr>
        <p:sp>
          <p:nvSpPr>
            <p:cNvPr id="34" name="Trapezoid 33"/>
            <p:cNvSpPr/>
            <p:nvPr/>
          </p:nvSpPr>
          <p:spPr>
            <a:xfrm>
              <a:off x="3581144" y="1214124"/>
              <a:ext cx="2975371" cy="1911650"/>
            </a:xfrm>
            <a:prstGeom prst="trapezoid">
              <a:avLst>
                <a:gd name="adj" fmla="val 33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3875222" y="2605010"/>
              <a:ext cx="2387214" cy="361664"/>
            </a:xfrm>
            <a:prstGeom prst="rect">
              <a:avLst/>
            </a:prstGeom>
            <a:noFill/>
          </p:spPr>
          <p:txBody>
            <a:bodyPr wrap="none" lIns="91440" tIns="45720" rIns="91440" bIns="45720">
              <a:prstTxWarp prst="textFadeUp">
                <a:avLst>
                  <a:gd name="adj" fmla="val 12125"/>
                </a:avLst>
              </a:prstTxWarp>
              <a:spAutoFit/>
            </a:bodyPr>
            <a:lstStyle/>
            <a:p>
              <a:pPr algn="ctr"/>
              <a:r>
                <a:rPr lang="de-DE" sz="5400">
                  <a:ln w="0"/>
                  <a:effectLst>
                    <a:outerShdw blurRad="38100" dist="19050" dir="2700000" algn="tl" rotWithShape="0">
                      <a:schemeClr val="dk1">
                        <a:alpha val="40000"/>
                      </a:schemeClr>
                    </a:outerShdw>
                  </a:effectLst>
                </a:rPr>
                <a:t>  Folie  </a:t>
              </a:r>
            </a:p>
          </p:txBody>
        </p:sp>
      </p:grpSp>
      <p:grpSp>
        <p:nvGrpSpPr>
          <p:cNvPr id="6" name="Gruppieren 5"/>
          <p:cNvGrpSpPr/>
          <p:nvPr/>
        </p:nvGrpSpPr>
        <p:grpSpPr>
          <a:xfrm>
            <a:off x="3152800" y="1174899"/>
            <a:ext cx="2975371" cy="1911650"/>
            <a:chOff x="3581144" y="1214124"/>
            <a:chExt cx="2975371" cy="1911650"/>
          </a:xfrm>
        </p:grpSpPr>
        <p:sp>
          <p:nvSpPr>
            <p:cNvPr id="25" name="Trapezoid 24"/>
            <p:cNvSpPr/>
            <p:nvPr/>
          </p:nvSpPr>
          <p:spPr>
            <a:xfrm>
              <a:off x="3581144" y="1214124"/>
              <a:ext cx="2975371" cy="1911650"/>
            </a:xfrm>
            <a:prstGeom prst="trapezoid">
              <a:avLst>
                <a:gd name="adj" fmla="val 33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3875222" y="2605010"/>
              <a:ext cx="2387214" cy="361664"/>
            </a:xfrm>
            <a:prstGeom prst="rect">
              <a:avLst/>
            </a:prstGeom>
            <a:noFill/>
          </p:spPr>
          <p:txBody>
            <a:bodyPr wrap="none" lIns="91440" tIns="45720" rIns="91440" bIns="45720">
              <a:prstTxWarp prst="textFadeUp">
                <a:avLst>
                  <a:gd name="adj" fmla="val 12125"/>
                </a:avLst>
              </a:prstTxWarp>
              <a:spAutoFit/>
            </a:bodyPr>
            <a:lstStyle/>
            <a:p>
              <a:pPr algn="ctr"/>
              <a:r>
                <a:rPr lang="de-DE" sz="5400">
                  <a:ln w="0"/>
                  <a:effectLst>
                    <a:outerShdw blurRad="38100" dist="19050" dir="2700000" algn="tl" rotWithShape="0">
                      <a:schemeClr val="dk1">
                        <a:alpha val="40000"/>
                      </a:schemeClr>
                    </a:outerShdw>
                  </a:effectLst>
                </a:rPr>
                <a:t>  Folie  </a:t>
              </a:r>
            </a:p>
          </p:txBody>
        </p:sp>
      </p:grpSp>
      <p:grpSp>
        <p:nvGrpSpPr>
          <p:cNvPr id="13" name="Gruppieren 12"/>
          <p:cNvGrpSpPr/>
          <p:nvPr/>
        </p:nvGrpSpPr>
        <p:grpSpPr>
          <a:xfrm>
            <a:off x="3345429" y="1062136"/>
            <a:ext cx="2975371" cy="1911650"/>
            <a:chOff x="3581144" y="1214124"/>
            <a:chExt cx="2975371" cy="1911650"/>
          </a:xfrm>
        </p:grpSpPr>
        <p:sp>
          <p:nvSpPr>
            <p:cNvPr id="14" name="Trapezoid 13"/>
            <p:cNvSpPr/>
            <p:nvPr/>
          </p:nvSpPr>
          <p:spPr>
            <a:xfrm>
              <a:off x="3581144" y="1214124"/>
              <a:ext cx="2975371" cy="1911650"/>
            </a:xfrm>
            <a:prstGeom prst="trapezoid">
              <a:avLst>
                <a:gd name="adj" fmla="val 33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3875222" y="2605010"/>
              <a:ext cx="2387214" cy="361664"/>
            </a:xfrm>
            <a:prstGeom prst="rect">
              <a:avLst/>
            </a:prstGeom>
            <a:noFill/>
          </p:spPr>
          <p:txBody>
            <a:bodyPr wrap="none" lIns="91440" tIns="45720" rIns="91440" bIns="45720">
              <a:prstTxWarp prst="textFadeUp">
                <a:avLst>
                  <a:gd name="adj" fmla="val 12125"/>
                </a:avLst>
              </a:prstTxWarp>
              <a:spAutoFit/>
            </a:bodyPr>
            <a:lstStyle/>
            <a:p>
              <a:pPr algn="ctr"/>
              <a:r>
                <a:rPr lang="de-DE" sz="5400">
                  <a:ln w="0"/>
                  <a:effectLst>
                    <a:outerShdw blurRad="38100" dist="19050" dir="2700000" algn="tl" rotWithShape="0">
                      <a:schemeClr val="dk1">
                        <a:alpha val="40000"/>
                      </a:schemeClr>
                    </a:outerShdw>
                  </a:effectLst>
                </a:rPr>
                <a:t>  Folie  </a:t>
              </a:r>
            </a:p>
          </p:txBody>
        </p:sp>
      </p:grpSp>
    </p:spTree>
    <p:extLst>
      <p:ext uri="{BB962C8B-B14F-4D97-AF65-F5344CB8AC3E}">
        <p14:creationId xmlns:p14="http://schemas.microsoft.com/office/powerpoint/2010/main" val="12228758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2500"/>
                            </p:stCondLst>
                            <p:childTnLst>
                              <p:par>
                                <p:cTn id="15" presetID="2" presetClass="entr" presetSubtype="1" fill="hold" nodeType="afterEffect">
                                  <p:stCondLst>
                                    <p:cond delay="10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0-#ppt_h/2"/>
                                          </p:val>
                                        </p:tav>
                                        <p:tav tm="100000">
                                          <p:val>
                                            <p:strVal val="#ppt_y"/>
                                          </p:val>
                                        </p:tav>
                                      </p:tavLst>
                                    </p:anim>
                                  </p:childTnLst>
                                </p:cTn>
                              </p:par>
                            </p:childTnLst>
                          </p:cTn>
                        </p:par>
                        <p:par>
                          <p:cTn id="19" fill="hold">
                            <p:stCondLst>
                              <p:cond delay="4500"/>
                            </p:stCondLst>
                            <p:childTnLst>
                              <p:par>
                                <p:cTn id="20" presetID="2" presetClass="entr" presetSubtype="1" fill="hold" nodeType="after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ppt_x"/>
                                          </p:val>
                                        </p:tav>
                                        <p:tav tm="100000">
                                          <p:val>
                                            <p:strVal val="#ppt_x"/>
                                          </p:val>
                                        </p:tav>
                                      </p:tavLst>
                                    </p:anim>
                                    <p:anim calcmode="lin" valueType="num">
                                      <p:cBhvr additive="base">
                                        <p:cTn id="23" dur="10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6500"/>
                            </p:stCondLst>
                            <p:childTnLst>
                              <p:par>
                                <p:cTn id="25" presetID="2" presetClass="entr" presetSubtype="1" fill="hold" nodeType="after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0-#ppt_h/2"/>
                                          </p:val>
                                        </p:tav>
                                        <p:tav tm="100000">
                                          <p:val>
                                            <p:strVal val="#ppt_y"/>
                                          </p:val>
                                        </p:tav>
                                      </p:tavLst>
                                    </p:anim>
                                  </p:childTnLst>
                                </p:cTn>
                              </p:par>
                            </p:childTnLst>
                          </p:cTn>
                        </p:par>
                        <p:par>
                          <p:cTn id="29" fill="hold">
                            <p:stCondLst>
                              <p:cond delay="8500"/>
                            </p:stCondLst>
                            <p:childTnLst>
                              <p:par>
                                <p:cTn id="30" presetID="2" presetClass="entr" presetSubtype="1" fill="hold" nodeType="afterEffect">
                                  <p:stCondLst>
                                    <p:cond delay="10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000" fill="hold"/>
                                        <p:tgtEl>
                                          <p:spTgt spid="23"/>
                                        </p:tgtEl>
                                        <p:attrNameLst>
                                          <p:attrName>ppt_x</p:attrName>
                                        </p:attrNameLst>
                                      </p:cBhvr>
                                      <p:tavLst>
                                        <p:tav tm="0">
                                          <p:val>
                                            <p:strVal val="#ppt_x"/>
                                          </p:val>
                                        </p:tav>
                                        <p:tav tm="100000">
                                          <p:val>
                                            <p:strVal val="#ppt_x"/>
                                          </p:val>
                                        </p:tav>
                                      </p:tavLst>
                                    </p:anim>
                                    <p:anim calcmode="lin" valueType="num">
                                      <p:cBhvr additive="base">
                                        <p:cTn id="33" dur="1000" fill="hold"/>
                                        <p:tgtEl>
                                          <p:spTgt spid="23"/>
                                        </p:tgtEl>
                                        <p:attrNameLst>
                                          <p:attrName>ppt_y</p:attrName>
                                        </p:attrNameLst>
                                      </p:cBhvr>
                                      <p:tavLst>
                                        <p:tav tm="0">
                                          <p:val>
                                            <p:strVal val="0-#ppt_h/2"/>
                                          </p:val>
                                        </p:tav>
                                        <p:tav tm="100000">
                                          <p:val>
                                            <p:strVal val="#ppt_y"/>
                                          </p:val>
                                        </p:tav>
                                      </p:tavLst>
                                    </p:anim>
                                  </p:childTnLst>
                                </p:cTn>
                              </p:par>
                            </p:childTnLst>
                          </p:cTn>
                        </p:par>
                        <p:par>
                          <p:cTn id="34" fill="hold">
                            <p:stCondLst>
                              <p:cond delay="10500"/>
                            </p:stCondLst>
                            <p:childTnLst>
                              <p:par>
                                <p:cTn id="35" presetID="2" presetClass="entr" presetSubtype="1" fill="hold" nodeType="afterEffect">
                                  <p:stCondLst>
                                    <p:cond delay="10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1000" fill="hold"/>
                                        <p:tgtEl>
                                          <p:spTgt spid="28"/>
                                        </p:tgtEl>
                                        <p:attrNameLst>
                                          <p:attrName>ppt_x</p:attrName>
                                        </p:attrNameLst>
                                      </p:cBhvr>
                                      <p:tavLst>
                                        <p:tav tm="0">
                                          <p:val>
                                            <p:strVal val="#ppt_x"/>
                                          </p:val>
                                        </p:tav>
                                        <p:tav tm="100000">
                                          <p:val>
                                            <p:strVal val="#ppt_x"/>
                                          </p:val>
                                        </p:tav>
                                      </p:tavLst>
                                    </p:anim>
                                    <p:anim calcmode="lin" valueType="num">
                                      <p:cBhvr additive="base">
                                        <p:cTn id="38" dur="1000" fill="hold"/>
                                        <p:tgtEl>
                                          <p:spTgt spid="28"/>
                                        </p:tgtEl>
                                        <p:attrNameLst>
                                          <p:attrName>ppt_y</p:attrName>
                                        </p:attrNameLst>
                                      </p:cBhvr>
                                      <p:tavLst>
                                        <p:tav tm="0">
                                          <p:val>
                                            <p:strVal val="0-#ppt_h/2"/>
                                          </p:val>
                                        </p:tav>
                                        <p:tav tm="100000">
                                          <p:val>
                                            <p:strVal val="#ppt_y"/>
                                          </p:val>
                                        </p:tav>
                                      </p:tavLst>
                                    </p:anim>
                                  </p:childTnLst>
                                </p:cTn>
                              </p:par>
                            </p:childTnLst>
                          </p:cTn>
                        </p:par>
                        <p:par>
                          <p:cTn id="39" fill="hold">
                            <p:stCondLst>
                              <p:cond delay="12500"/>
                            </p:stCondLst>
                            <p:childTnLst>
                              <p:par>
                                <p:cTn id="40" presetID="2" presetClass="entr" presetSubtype="1" fill="hold" nodeType="afterEffect">
                                  <p:stCondLst>
                                    <p:cond delay="100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1000" fill="hold"/>
                                        <p:tgtEl>
                                          <p:spTgt spid="33"/>
                                        </p:tgtEl>
                                        <p:attrNameLst>
                                          <p:attrName>ppt_x</p:attrName>
                                        </p:attrNameLst>
                                      </p:cBhvr>
                                      <p:tavLst>
                                        <p:tav tm="0">
                                          <p:val>
                                            <p:strVal val="#ppt_x"/>
                                          </p:val>
                                        </p:tav>
                                        <p:tav tm="100000">
                                          <p:val>
                                            <p:strVal val="#ppt_x"/>
                                          </p:val>
                                        </p:tav>
                                      </p:tavLst>
                                    </p:anim>
                                    <p:anim calcmode="lin" valueType="num">
                                      <p:cBhvr additive="base">
                                        <p:cTn id="43"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pPr algn="l"/>
            <a:r>
              <a:rPr lang="de-DE"/>
              <a:t>Folienmaster</a:t>
            </a:r>
          </a:p>
        </p:txBody>
      </p:sp>
      <p:sp>
        <p:nvSpPr>
          <p:cNvPr id="25" name="Text Box 1028"/>
          <p:cNvSpPr txBox="1">
            <a:spLocks noChangeArrowheads="1"/>
          </p:cNvSpPr>
          <p:nvPr/>
        </p:nvSpPr>
        <p:spPr bwMode="auto">
          <a:xfrm>
            <a:off x="2407221" y="802238"/>
            <a:ext cx="7046404" cy="880241"/>
          </a:xfrm>
          <a:prstGeom prst="rect">
            <a:avLst/>
          </a:prstGeom>
          <a:noFill/>
          <a:ln w="12700">
            <a:noFill/>
            <a:miter lim="800000"/>
            <a:headEnd/>
            <a:tailEnd/>
          </a:ln>
        </p:spPr>
        <p:txBody>
          <a:bodyPr wrap="square">
            <a:spAutoFit/>
          </a:bodyPr>
          <a:lstStyle/>
          <a:p>
            <a:pPr defTabSz="762000">
              <a:spcAft>
                <a:spcPct val="30000"/>
              </a:spcAft>
            </a:pPr>
            <a:r>
              <a:rPr lang="de-DE" sz="2400" b="1" dirty="0"/>
              <a:t>Ansicht / Masteransichten / Folienmaster:</a:t>
            </a:r>
          </a:p>
          <a:p>
            <a:pPr marL="342900" indent="-342900" defTabSz="762000">
              <a:spcAft>
                <a:spcPct val="30000"/>
              </a:spcAft>
              <a:buSzPct val="150000"/>
              <a:buFont typeface="Arial" panose="020B0604020202020204" pitchFamily="34" charset="0"/>
              <a:buChar char="•"/>
            </a:pPr>
            <a:r>
              <a:rPr lang="de-DE" dirty="0"/>
              <a:t>Masterlayout / Masterlayout</a:t>
            </a:r>
          </a:p>
        </p:txBody>
      </p:sp>
      <p:sp>
        <p:nvSpPr>
          <p:cNvPr id="26" name="Text Box 1028"/>
          <p:cNvSpPr txBox="1">
            <a:spLocks noChangeArrowheads="1"/>
          </p:cNvSpPr>
          <p:nvPr/>
        </p:nvSpPr>
        <p:spPr bwMode="auto">
          <a:xfrm>
            <a:off x="2440772" y="1916832"/>
            <a:ext cx="5752588" cy="2862322"/>
          </a:xfrm>
          <a:prstGeom prst="rect">
            <a:avLst/>
          </a:prstGeom>
          <a:noFill/>
          <a:ln w="12700">
            <a:noFill/>
            <a:miter lim="800000"/>
            <a:headEnd/>
            <a:tailEnd/>
          </a:ln>
        </p:spPr>
        <p:txBody>
          <a:bodyPr wrap="square">
            <a:spAutoFit/>
          </a:bodyPr>
          <a:lstStyle/>
          <a:p>
            <a:r>
              <a:rPr lang="de-DE" dirty="0"/>
              <a:t>(1) „Foliennummer“ aktivieren und „OK“</a:t>
            </a:r>
          </a:p>
          <a:p>
            <a:r>
              <a:rPr lang="de-DE" dirty="0"/>
              <a:t>(2) auf den Layouts „Fußzeilen“ aktivieren</a:t>
            </a:r>
          </a:p>
          <a:p>
            <a:r>
              <a:rPr lang="de-DE" dirty="0"/>
              <a:t>(3) auf der Folie „Einfügen / Text / Foliennummer“</a:t>
            </a:r>
          </a:p>
          <a:p>
            <a:endParaRPr lang="de-DE" dirty="0"/>
          </a:p>
          <a:p>
            <a:r>
              <a:rPr lang="de-DE" dirty="0"/>
              <a:t>Erst dann erscheint die Foliennummer auch auf der Folie!</a:t>
            </a:r>
          </a:p>
          <a:p>
            <a:r>
              <a:rPr lang="de-DE" dirty="0"/>
              <a:t>ABER: Auf diese Art eingefügte </a:t>
            </a:r>
            <a:r>
              <a:rPr lang="de-DE" u="sng" dirty="0"/>
              <a:t>Platzhalter</a:t>
            </a:r>
            <a:r>
              <a:rPr lang="de-DE" dirty="0"/>
              <a:t> sind dann auf der einzelnen Folie </a:t>
            </a:r>
            <a:r>
              <a:rPr lang="de-DE" dirty="0" err="1"/>
              <a:t>anklickbar.Das</a:t>
            </a:r>
            <a:r>
              <a:rPr lang="de-DE" dirty="0"/>
              <a:t> sollte aber </a:t>
            </a:r>
            <a:r>
              <a:rPr lang="de-DE" u="sng" dirty="0"/>
              <a:t>nicht</a:t>
            </a:r>
            <a:r>
              <a:rPr lang="de-DE" dirty="0"/>
              <a:t> sein.</a:t>
            </a:r>
          </a:p>
        </p:txBody>
      </p:sp>
      <p:pic>
        <p:nvPicPr>
          <p:cNvPr id="5" name="Grafik 4"/>
          <p:cNvPicPr>
            <a:picLocks noChangeAspect="1"/>
          </p:cNvPicPr>
          <p:nvPr/>
        </p:nvPicPr>
        <p:blipFill>
          <a:blip r:embed="rId3"/>
          <a:stretch>
            <a:fillRect/>
          </a:stretch>
        </p:blipFill>
        <p:spPr>
          <a:xfrm>
            <a:off x="9004949" y="5606711"/>
            <a:ext cx="825094" cy="863600"/>
          </a:xfrm>
          <a:prstGeom prst="rect">
            <a:avLst/>
          </a:prstGeom>
        </p:spPr>
      </p:pic>
      <p:sp>
        <p:nvSpPr>
          <p:cNvPr id="8" name="Abgerundetes Rechteck 7"/>
          <p:cNvSpPr/>
          <p:nvPr/>
        </p:nvSpPr>
        <p:spPr>
          <a:xfrm>
            <a:off x="256546" y="170080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Folienmaster</a:t>
            </a:r>
          </a:p>
        </p:txBody>
      </p:sp>
      <p:grpSp>
        <p:nvGrpSpPr>
          <p:cNvPr id="9" name="Gruppieren 8"/>
          <p:cNvGrpSpPr/>
          <p:nvPr/>
        </p:nvGrpSpPr>
        <p:grpSpPr>
          <a:xfrm>
            <a:off x="7977336" y="1412776"/>
            <a:ext cx="1867909" cy="2414016"/>
            <a:chOff x="7977336" y="1412776"/>
            <a:chExt cx="1867909" cy="2414016"/>
          </a:xfrm>
        </p:grpSpPr>
        <p:pic>
          <p:nvPicPr>
            <p:cNvPr id="4" name="Grafik 3"/>
            <p:cNvPicPr>
              <a:picLocks noChangeAspect="1"/>
            </p:cNvPicPr>
            <p:nvPr/>
          </p:nvPicPr>
          <p:blipFill>
            <a:blip r:embed="rId4"/>
            <a:stretch>
              <a:fillRect/>
            </a:stretch>
          </p:blipFill>
          <p:spPr>
            <a:xfrm>
              <a:off x="8092645" y="1617640"/>
              <a:ext cx="1752600" cy="1828800"/>
            </a:xfrm>
            <a:prstGeom prst="rect">
              <a:avLst/>
            </a:prstGeom>
          </p:spPr>
        </p:pic>
        <p:cxnSp>
          <p:nvCxnSpPr>
            <p:cNvPr id="6" name="Gerader Verbinder 5"/>
            <p:cNvCxnSpPr/>
            <p:nvPr/>
          </p:nvCxnSpPr>
          <p:spPr>
            <a:xfrm>
              <a:off x="8117053" y="1412776"/>
              <a:ext cx="1728192" cy="2414016"/>
            </a:xfrm>
            <a:prstGeom prst="line">
              <a:avLst/>
            </a:prstGeom>
            <a:ln w="57150">
              <a:solidFill>
                <a:srgbClr val="E30613"/>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flipV="1">
              <a:off x="7977336" y="1567966"/>
              <a:ext cx="1800200" cy="2005050"/>
            </a:xfrm>
            <a:prstGeom prst="line">
              <a:avLst/>
            </a:prstGeom>
            <a:ln w="57150">
              <a:solidFill>
                <a:srgbClr val="E30613"/>
              </a:solidFill>
            </a:ln>
          </p:spPr>
          <p:style>
            <a:lnRef idx="1">
              <a:schemeClr val="accent1"/>
            </a:lnRef>
            <a:fillRef idx="0">
              <a:schemeClr val="accent1"/>
            </a:fillRef>
            <a:effectRef idx="0">
              <a:schemeClr val="accent1"/>
            </a:effectRef>
            <a:fontRef idx="minor">
              <a:schemeClr val="tx1"/>
            </a:fontRef>
          </p:style>
        </p:cxnSp>
      </p:grpSp>
      <p:sp>
        <p:nvSpPr>
          <p:cNvPr id="10" name="Text Box 1028"/>
          <p:cNvSpPr txBox="1">
            <a:spLocks noChangeArrowheads="1"/>
          </p:cNvSpPr>
          <p:nvPr/>
        </p:nvSpPr>
        <p:spPr bwMode="auto">
          <a:xfrm>
            <a:off x="2404893" y="5085184"/>
            <a:ext cx="7048732" cy="1323439"/>
          </a:xfrm>
          <a:prstGeom prst="rect">
            <a:avLst/>
          </a:prstGeom>
          <a:noFill/>
          <a:ln w="12700">
            <a:noFill/>
            <a:miter lim="800000"/>
            <a:headEnd/>
            <a:tailEnd/>
          </a:ln>
        </p:spPr>
        <p:txBody>
          <a:bodyPr wrap="square">
            <a:spAutoFit/>
          </a:bodyPr>
          <a:lstStyle/>
          <a:p>
            <a:pPr defTabSz="762000">
              <a:spcAft>
                <a:spcPts val="0"/>
              </a:spcAft>
            </a:pPr>
            <a:r>
              <a:rPr lang="de-DE" b="1" dirty="0">
                <a:solidFill>
                  <a:srgbClr val="E30613"/>
                </a:solidFill>
              </a:rPr>
              <a:t>Ich rate daher DRINGEND davon ab, diese zu benutzen!</a:t>
            </a:r>
          </a:p>
          <a:p>
            <a:pPr defTabSz="762000">
              <a:spcAft>
                <a:spcPts val="0"/>
              </a:spcAft>
            </a:pPr>
            <a:endParaRPr lang="de-DE" b="1" dirty="0">
              <a:solidFill>
                <a:srgbClr val="E30613"/>
              </a:solidFill>
            </a:endParaRPr>
          </a:p>
          <a:p>
            <a:pPr defTabSz="762000">
              <a:spcAft>
                <a:spcPts val="0"/>
              </a:spcAft>
            </a:pPr>
            <a:r>
              <a:rPr lang="de-DE" dirty="0"/>
              <a:t>Am besten, alle von </a:t>
            </a:r>
            <a:r>
              <a:rPr lang="de-DE" dirty="0" err="1"/>
              <a:t>Powerpoint</a:t>
            </a:r>
            <a:r>
              <a:rPr lang="de-DE" dirty="0"/>
              <a:t> vordefinierten Platzhalter </a:t>
            </a:r>
            <a:r>
              <a:rPr lang="de-DE" u="sng" dirty="0"/>
              <a:t>löschen</a:t>
            </a:r>
            <a:r>
              <a:rPr lang="de-DE" dirty="0"/>
              <a:t> – außer „Titelmaster“ auf dem „Nur Titel Layout“.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pPr algn="l"/>
            <a:r>
              <a:rPr lang="de-DE"/>
              <a:t>Folienmaster</a:t>
            </a:r>
          </a:p>
        </p:txBody>
      </p:sp>
      <p:sp>
        <p:nvSpPr>
          <p:cNvPr id="25" name="Text Box 1028"/>
          <p:cNvSpPr txBox="1">
            <a:spLocks noChangeArrowheads="1"/>
          </p:cNvSpPr>
          <p:nvPr/>
        </p:nvSpPr>
        <p:spPr bwMode="auto">
          <a:xfrm>
            <a:off x="2407221" y="802238"/>
            <a:ext cx="4201963" cy="880241"/>
          </a:xfrm>
          <a:prstGeom prst="rect">
            <a:avLst/>
          </a:prstGeom>
          <a:noFill/>
          <a:ln w="12700">
            <a:noFill/>
            <a:miter lim="800000"/>
            <a:headEnd/>
            <a:tailEnd/>
          </a:ln>
        </p:spPr>
        <p:txBody>
          <a:bodyPr wrap="square">
            <a:spAutoFit/>
          </a:bodyPr>
          <a:lstStyle/>
          <a:p>
            <a:pPr defTabSz="762000">
              <a:spcAft>
                <a:spcPct val="30000"/>
              </a:spcAft>
            </a:pPr>
            <a:r>
              <a:rPr lang="de-DE" sz="2400" b="1"/>
              <a:t>Ansicht / Folienmaster:</a:t>
            </a:r>
          </a:p>
          <a:p>
            <a:pPr defTabSz="762000">
              <a:spcAft>
                <a:spcPct val="30000"/>
              </a:spcAft>
              <a:buSzPct val="150000"/>
            </a:pPr>
            <a:endParaRPr lang="de-DE"/>
          </a:p>
        </p:txBody>
      </p:sp>
      <p:sp>
        <p:nvSpPr>
          <p:cNvPr id="26" name="Text Box 1028"/>
          <p:cNvSpPr txBox="1">
            <a:spLocks noChangeArrowheads="1"/>
          </p:cNvSpPr>
          <p:nvPr/>
        </p:nvSpPr>
        <p:spPr bwMode="auto">
          <a:xfrm>
            <a:off x="2440772" y="1556792"/>
            <a:ext cx="5536564" cy="3280898"/>
          </a:xfrm>
          <a:prstGeom prst="rect">
            <a:avLst/>
          </a:prstGeom>
          <a:noFill/>
          <a:ln w="12700">
            <a:noFill/>
            <a:miter lim="800000"/>
            <a:headEnd/>
            <a:tailEnd/>
          </a:ln>
        </p:spPr>
        <p:txBody>
          <a:bodyPr wrap="square">
            <a:spAutoFit/>
          </a:bodyPr>
          <a:lstStyle/>
          <a:p>
            <a:pPr defTabSz="762000">
              <a:spcAft>
                <a:spcPct val="30000"/>
              </a:spcAft>
            </a:pPr>
            <a:r>
              <a:rPr lang="de-DE"/>
              <a:t>Fügen Sie </a:t>
            </a:r>
            <a:r>
              <a:rPr lang="de-DE" sz="2400" b="1"/>
              <a:t>stattdessen</a:t>
            </a:r>
            <a:r>
              <a:rPr lang="de-DE"/>
              <a:t> auf der </a:t>
            </a:r>
            <a:r>
              <a:rPr lang="de-DE" u="sng" err="1"/>
              <a:t>Layoutfolie</a:t>
            </a:r>
            <a:endParaRPr lang="de-DE" u="sng"/>
          </a:p>
          <a:p>
            <a:pPr marL="457200" indent="-457200" defTabSz="762000">
              <a:spcAft>
                <a:spcPct val="30000"/>
              </a:spcAft>
              <a:buFont typeface="+mj-lt"/>
              <a:buAutoNum type="arabicPeriod"/>
            </a:pPr>
            <a:r>
              <a:rPr lang="de-DE"/>
              <a:t>ein Titelfeld</a:t>
            </a:r>
          </a:p>
          <a:p>
            <a:pPr marL="457200" indent="-457200" defTabSz="762000">
              <a:spcAft>
                <a:spcPct val="30000"/>
              </a:spcAft>
              <a:buFont typeface="+mj-lt"/>
              <a:buAutoNum type="arabicPeriod"/>
            </a:pPr>
            <a:endParaRPr lang="de-DE"/>
          </a:p>
          <a:p>
            <a:pPr defTabSz="762000">
              <a:spcAft>
                <a:spcPct val="30000"/>
              </a:spcAft>
            </a:pPr>
            <a:r>
              <a:rPr lang="de-DE"/>
              <a:t>und</a:t>
            </a:r>
          </a:p>
          <a:p>
            <a:pPr defTabSz="762000">
              <a:spcAft>
                <a:spcPct val="30000"/>
              </a:spcAft>
            </a:pPr>
            <a:endParaRPr lang="de-DE"/>
          </a:p>
          <a:p>
            <a:pPr marL="457200" indent="-457200" defTabSz="762000">
              <a:spcAft>
                <a:spcPct val="30000"/>
              </a:spcAft>
              <a:buFont typeface="+mj-lt"/>
              <a:buAutoNum type="arabicPeriod"/>
            </a:pPr>
            <a:endParaRPr lang="de-DE"/>
          </a:p>
          <a:p>
            <a:pPr marL="457200" indent="-457200" defTabSz="762000">
              <a:spcAft>
                <a:spcPct val="30000"/>
              </a:spcAft>
              <a:buFont typeface="+mj-lt"/>
              <a:buAutoNum type="arabicPeriod" startAt="2"/>
            </a:pPr>
            <a:r>
              <a:rPr lang="de-DE"/>
              <a:t>ein normales Textfeld ein und dann darin:</a:t>
            </a:r>
          </a:p>
          <a:p>
            <a:pPr marL="800100" lvl="1" indent="-342900" defTabSz="762000">
              <a:spcAft>
                <a:spcPct val="30000"/>
              </a:spcAft>
              <a:buFont typeface="Arial" panose="020B0604020202020204" pitchFamily="34" charset="0"/>
              <a:buChar char="•"/>
            </a:pPr>
            <a:r>
              <a:rPr lang="de-DE"/>
              <a:t>Einfügen / Text / Foliennummer</a:t>
            </a:r>
          </a:p>
        </p:txBody>
      </p:sp>
      <p:pic>
        <p:nvPicPr>
          <p:cNvPr id="9" name="Grafik 8"/>
          <p:cNvPicPr>
            <a:picLocks noChangeAspect="1"/>
          </p:cNvPicPr>
          <p:nvPr/>
        </p:nvPicPr>
        <p:blipFill>
          <a:blip r:embed="rId3"/>
          <a:stretch>
            <a:fillRect/>
          </a:stretch>
        </p:blipFill>
        <p:spPr>
          <a:xfrm>
            <a:off x="5124400" y="2264688"/>
            <a:ext cx="2286000" cy="1123950"/>
          </a:xfrm>
          <a:prstGeom prst="rect">
            <a:avLst/>
          </a:prstGeom>
        </p:spPr>
      </p:pic>
      <p:sp>
        <p:nvSpPr>
          <p:cNvPr id="10" name="Abgerundetes Rechteck 9"/>
          <p:cNvSpPr/>
          <p:nvPr/>
        </p:nvSpPr>
        <p:spPr>
          <a:xfrm>
            <a:off x="256546" y="170080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Folienmaster</a:t>
            </a:r>
          </a:p>
        </p:txBody>
      </p:sp>
      <p:cxnSp>
        <p:nvCxnSpPr>
          <p:cNvPr id="8" name="Gerade Verbindung mit Pfeil 10"/>
          <p:cNvCxnSpPr>
            <a:cxnSpLocks noChangeShapeType="1"/>
          </p:cNvCxnSpPr>
          <p:nvPr/>
        </p:nvCxnSpPr>
        <p:spPr bwMode="auto">
          <a:xfrm>
            <a:off x="4376936" y="2264688"/>
            <a:ext cx="2088232" cy="372224"/>
          </a:xfrm>
          <a:prstGeom prst="straightConnector1">
            <a:avLst/>
          </a:prstGeom>
          <a:noFill/>
          <a:ln w="38100" algn="ctr">
            <a:solidFill>
              <a:srgbClr val="E30613"/>
            </a:solidFill>
            <a:round/>
            <a:headEnd/>
            <a:tailEnd type="arrow" w="med" len="med"/>
          </a:ln>
        </p:spPr>
      </p:cxnSp>
      <p:pic>
        <p:nvPicPr>
          <p:cNvPr id="5" name="Grafik 4"/>
          <p:cNvPicPr>
            <a:picLocks noChangeAspect="1"/>
          </p:cNvPicPr>
          <p:nvPr/>
        </p:nvPicPr>
        <p:blipFill>
          <a:blip r:embed="rId4"/>
          <a:stretch>
            <a:fillRect/>
          </a:stretch>
        </p:blipFill>
        <p:spPr>
          <a:xfrm>
            <a:off x="2936776" y="5028003"/>
            <a:ext cx="6408712" cy="849269"/>
          </a:xfrm>
          <a:prstGeom prst="rect">
            <a:avLst/>
          </a:prstGeom>
        </p:spPr>
      </p:pic>
      <p:sp>
        <p:nvSpPr>
          <p:cNvPr id="6" name="Ellipse 5"/>
          <p:cNvSpPr/>
          <p:nvPr/>
        </p:nvSpPr>
        <p:spPr>
          <a:xfrm>
            <a:off x="8409384" y="5227932"/>
            <a:ext cx="648072" cy="501353"/>
          </a:xfrm>
          <a:prstGeom prst="ellipse">
            <a:avLst/>
          </a:prstGeom>
          <a:no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mit Pfeil 10"/>
          <p:cNvCxnSpPr>
            <a:cxnSpLocks noChangeShapeType="1"/>
          </p:cNvCxnSpPr>
          <p:nvPr/>
        </p:nvCxnSpPr>
        <p:spPr bwMode="auto">
          <a:xfrm>
            <a:off x="6952857" y="4623912"/>
            <a:ext cx="1672551" cy="877634"/>
          </a:xfrm>
          <a:prstGeom prst="straightConnector1">
            <a:avLst/>
          </a:prstGeom>
          <a:noFill/>
          <a:ln w="38100" algn="ctr">
            <a:solidFill>
              <a:srgbClr val="E30613"/>
            </a:solidFill>
            <a:round/>
            <a:headEnd/>
            <a:tailEnd type="arrow" w="med" len="med"/>
          </a:ln>
        </p:spPr>
      </p:cxnSp>
    </p:spTree>
    <p:extLst>
      <p:ext uri="{BB962C8B-B14F-4D97-AF65-F5344CB8AC3E}">
        <p14:creationId xmlns:p14="http://schemas.microsoft.com/office/powerpoint/2010/main" val="349858016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pPr algn="l"/>
            <a:r>
              <a:rPr lang="de-DE"/>
              <a:t>Folienmaster</a:t>
            </a:r>
          </a:p>
        </p:txBody>
      </p:sp>
      <p:sp>
        <p:nvSpPr>
          <p:cNvPr id="25" name="Text Box 1028"/>
          <p:cNvSpPr txBox="1">
            <a:spLocks noChangeArrowheads="1"/>
          </p:cNvSpPr>
          <p:nvPr/>
        </p:nvSpPr>
        <p:spPr bwMode="auto">
          <a:xfrm>
            <a:off x="2407221" y="802238"/>
            <a:ext cx="4201963" cy="880241"/>
          </a:xfrm>
          <a:prstGeom prst="rect">
            <a:avLst/>
          </a:prstGeom>
          <a:noFill/>
          <a:ln w="12700">
            <a:noFill/>
            <a:miter lim="800000"/>
            <a:headEnd/>
            <a:tailEnd/>
          </a:ln>
        </p:spPr>
        <p:txBody>
          <a:bodyPr wrap="square">
            <a:spAutoFit/>
          </a:bodyPr>
          <a:lstStyle/>
          <a:p>
            <a:pPr defTabSz="762000">
              <a:spcAft>
                <a:spcPct val="30000"/>
              </a:spcAft>
            </a:pPr>
            <a:r>
              <a:rPr lang="de-DE" sz="2400" b="1"/>
              <a:t>Start / Folien / Neue Folie:</a:t>
            </a:r>
          </a:p>
          <a:p>
            <a:pPr defTabSz="762000">
              <a:spcAft>
                <a:spcPct val="30000"/>
              </a:spcAft>
              <a:buSzPct val="150000"/>
            </a:pPr>
            <a:endParaRPr lang="de-DE"/>
          </a:p>
        </p:txBody>
      </p:sp>
      <p:sp>
        <p:nvSpPr>
          <p:cNvPr id="10" name="Abgerundetes Rechteck 9"/>
          <p:cNvSpPr/>
          <p:nvPr/>
        </p:nvSpPr>
        <p:spPr>
          <a:xfrm>
            <a:off x="256546" y="170080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Folienmaster</a:t>
            </a:r>
          </a:p>
        </p:txBody>
      </p:sp>
      <p:pic>
        <p:nvPicPr>
          <p:cNvPr id="3" name="Grafik 2"/>
          <p:cNvPicPr>
            <a:picLocks noChangeAspect="1"/>
          </p:cNvPicPr>
          <p:nvPr/>
        </p:nvPicPr>
        <p:blipFill>
          <a:blip r:embed="rId3"/>
          <a:stretch>
            <a:fillRect/>
          </a:stretch>
        </p:blipFill>
        <p:spPr>
          <a:xfrm>
            <a:off x="4027909" y="3076349"/>
            <a:ext cx="5162550" cy="3019425"/>
          </a:xfrm>
          <a:prstGeom prst="rect">
            <a:avLst/>
          </a:prstGeom>
        </p:spPr>
      </p:pic>
      <p:sp>
        <p:nvSpPr>
          <p:cNvPr id="4" name="Textfeld 3"/>
          <p:cNvSpPr txBox="1"/>
          <p:nvPr/>
        </p:nvSpPr>
        <p:spPr>
          <a:xfrm>
            <a:off x="2432720" y="1430092"/>
            <a:ext cx="5688632" cy="1015663"/>
          </a:xfrm>
          <a:prstGeom prst="rect">
            <a:avLst/>
          </a:prstGeom>
          <a:noFill/>
        </p:spPr>
        <p:txBody>
          <a:bodyPr wrap="square" rtlCol="0">
            <a:spAutoFit/>
          </a:bodyPr>
          <a:lstStyle/>
          <a:p>
            <a:r>
              <a:rPr lang="de-DE"/>
              <a:t>Wenn Sie den Folienmaster und die Layouts definiert haben, können Sie einfach eine neue Folie im gewünschten Layout einfügen:</a:t>
            </a:r>
          </a:p>
        </p:txBody>
      </p:sp>
      <p:cxnSp>
        <p:nvCxnSpPr>
          <p:cNvPr id="13" name="Gerade Verbindung mit Pfeil 10"/>
          <p:cNvCxnSpPr>
            <a:cxnSpLocks noChangeShapeType="1"/>
          </p:cNvCxnSpPr>
          <p:nvPr/>
        </p:nvCxnSpPr>
        <p:spPr bwMode="auto">
          <a:xfrm flipH="1">
            <a:off x="6033120" y="2445755"/>
            <a:ext cx="288032" cy="1343285"/>
          </a:xfrm>
          <a:prstGeom prst="straightConnector1">
            <a:avLst/>
          </a:prstGeom>
          <a:noFill/>
          <a:ln w="38100" algn="ctr">
            <a:solidFill>
              <a:srgbClr val="E30613"/>
            </a:solidFill>
            <a:round/>
            <a:headEnd/>
            <a:tailEnd type="arrow" w="med" len="med"/>
          </a:ln>
        </p:spPr>
      </p:cxnSp>
    </p:spTree>
    <p:extLst>
      <p:ext uri="{BB962C8B-B14F-4D97-AF65-F5344CB8AC3E}">
        <p14:creationId xmlns:p14="http://schemas.microsoft.com/office/powerpoint/2010/main" val="116481420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a:stretch>
            <a:fillRect/>
          </a:stretch>
        </p:blipFill>
        <p:spPr>
          <a:xfrm>
            <a:off x="7761311" y="901864"/>
            <a:ext cx="1949711" cy="5549178"/>
          </a:xfrm>
          <a:prstGeom prst="rect">
            <a:avLst/>
          </a:prstGeom>
        </p:spPr>
      </p:pic>
      <p:sp>
        <p:nvSpPr>
          <p:cNvPr id="13317" name="Text Box 1028"/>
          <p:cNvSpPr txBox="1">
            <a:spLocks noChangeArrowheads="1"/>
          </p:cNvSpPr>
          <p:nvPr/>
        </p:nvSpPr>
        <p:spPr bwMode="auto">
          <a:xfrm>
            <a:off x="2432720" y="764704"/>
            <a:ext cx="4091335" cy="4278094"/>
          </a:xfrm>
          <a:prstGeom prst="rect">
            <a:avLst/>
          </a:prstGeom>
          <a:noFill/>
          <a:ln w="12700">
            <a:noFill/>
            <a:miter lim="800000"/>
            <a:headEnd/>
            <a:tailEnd/>
          </a:ln>
        </p:spPr>
        <p:txBody>
          <a:bodyPr wrap="square">
            <a:spAutoFit/>
          </a:bodyPr>
          <a:lstStyle/>
          <a:p>
            <a:pPr defTabSz="762000">
              <a:spcAft>
                <a:spcPct val="30000"/>
              </a:spcAft>
            </a:pPr>
            <a:r>
              <a:rPr lang="de-DE"/>
              <a:t>In einer Präsentation kann es </a:t>
            </a:r>
            <a:r>
              <a:rPr lang="de-DE" sz="2400" b="1"/>
              <a:t>mehrere Master </a:t>
            </a:r>
            <a:r>
              <a:rPr lang="de-DE"/>
              <a:t>geben. (</a:t>
            </a:r>
            <a:r>
              <a:rPr lang="de-DE" i="1"/>
              <a:t>habe ich selber noch nie benutzt …)</a:t>
            </a:r>
          </a:p>
          <a:p>
            <a:pPr defTabSz="762000">
              <a:spcAft>
                <a:spcPct val="30000"/>
              </a:spcAft>
            </a:pPr>
            <a:endParaRPr lang="de-DE"/>
          </a:p>
          <a:p>
            <a:pPr defTabSz="762000">
              <a:spcAft>
                <a:spcPct val="30000"/>
              </a:spcAft>
            </a:pPr>
            <a:r>
              <a:rPr lang="de-DE"/>
              <a:t>Wenn Sie in einer Präsentation alle Folien löschen, die auf einem bestimmten Master beruhen, wird standardmäßig auch der Master gelöscht!</a:t>
            </a:r>
          </a:p>
          <a:p>
            <a:pPr defTabSz="762000">
              <a:spcAft>
                <a:spcPct val="30000"/>
              </a:spcAft>
            </a:pPr>
            <a:endParaRPr lang="de-DE"/>
          </a:p>
          <a:p>
            <a:pPr defTabSz="762000">
              <a:spcAft>
                <a:spcPct val="30000"/>
              </a:spcAft>
            </a:pPr>
            <a:r>
              <a:rPr lang="de-DE"/>
              <a:t>Das kann man durch die Option „</a:t>
            </a:r>
            <a:r>
              <a:rPr lang="de-DE" sz="2400" b="1"/>
              <a:t>Beibehalten</a:t>
            </a:r>
            <a:r>
              <a:rPr lang="de-DE"/>
              <a:t>“ verhindern.</a:t>
            </a:r>
          </a:p>
        </p:txBody>
      </p:sp>
      <p:sp>
        <p:nvSpPr>
          <p:cNvPr id="14" name="Ellipse 13"/>
          <p:cNvSpPr/>
          <p:nvPr/>
        </p:nvSpPr>
        <p:spPr>
          <a:xfrm>
            <a:off x="8736167" y="1700808"/>
            <a:ext cx="1000132" cy="500066"/>
          </a:xfrm>
          <a:prstGeom prst="ellipse">
            <a:avLst/>
          </a:prstGeom>
          <a:noFill/>
          <a:ln w="3810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7723807" y="2419225"/>
            <a:ext cx="428628" cy="357190"/>
          </a:xfrm>
          <a:prstGeom prst="ellipse">
            <a:avLst/>
          </a:prstGeom>
          <a:noFill/>
          <a:ln w="3810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prstGeom prst="rect">
            <a:avLst/>
          </a:prstGeom>
        </p:spPr>
        <p:txBody>
          <a:bodyPr/>
          <a:lstStyle/>
          <a:p>
            <a:pPr algn="l"/>
            <a:r>
              <a:rPr lang="de-DE"/>
              <a:t>Folienmaster</a:t>
            </a:r>
          </a:p>
        </p:txBody>
      </p:sp>
      <p:sp>
        <p:nvSpPr>
          <p:cNvPr id="8" name="Abgerundetes Rechteck 7"/>
          <p:cNvSpPr/>
          <p:nvPr/>
        </p:nvSpPr>
        <p:spPr>
          <a:xfrm>
            <a:off x="256546" y="170080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Folienmaster</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028"/>
          <p:cNvSpPr txBox="1">
            <a:spLocks noChangeArrowheads="1"/>
          </p:cNvSpPr>
          <p:nvPr/>
        </p:nvSpPr>
        <p:spPr bwMode="auto">
          <a:xfrm>
            <a:off x="2360712" y="764704"/>
            <a:ext cx="7272808" cy="3453253"/>
          </a:xfrm>
          <a:prstGeom prst="rect">
            <a:avLst/>
          </a:prstGeom>
          <a:noFill/>
          <a:ln w="12700">
            <a:noFill/>
            <a:miter lim="800000"/>
            <a:headEnd/>
            <a:tailEnd/>
          </a:ln>
        </p:spPr>
        <p:txBody>
          <a:bodyPr wrap="square">
            <a:spAutoFit/>
          </a:bodyPr>
          <a:lstStyle/>
          <a:p>
            <a:pPr defTabSz="762000">
              <a:spcAft>
                <a:spcPct val="30000"/>
              </a:spcAft>
            </a:pPr>
            <a:r>
              <a:rPr lang="de-DE" sz="2400" b="1"/>
              <a:t>Folienmaster / Designs bearbeiten / Designs</a:t>
            </a:r>
            <a:r>
              <a:rPr lang="de-DE" sz="2400"/>
              <a:t>:</a:t>
            </a:r>
          </a:p>
          <a:p>
            <a:pPr marL="800100" lvl="1" indent="-342900" defTabSz="762000">
              <a:spcAft>
                <a:spcPct val="30000"/>
              </a:spcAft>
              <a:buSzPct val="150000"/>
              <a:buFont typeface="Arial" panose="020B0604020202020204" pitchFamily="34" charset="0"/>
              <a:buChar char="•"/>
            </a:pPr>
            <a:r>
              <a:rPr lang="de-DE"/>
              <a:t>zusätzlich zum Master und den Layouts gibt es noch sog. „Designs“</a:t>
            </a:r>
          </a:p>
          <a:p>
            <a:pPr marL="800100" lvl="1" indent="-342900" defTabSz="762000">
              <a:spcAft>
                <a:spcPct val="30000"/>
              </a:spcAft>
              <a:buSzPct val="150000"/>
              <a:buFont typeface="Arial" panose="020B0604020202020204" pitchFamily="34" charset="0"/>
              <a:buChar char="•"/>
            </a:pPr>
            <a:r>
              <a:rPr lang="de-DE"/>
              <a:t>ein „Design“ = best. </a:t>
            </a:r>
            <a:r>
              <a:rPr lang="de-DE" sz="2400" b="1"/>
              <a:t>Farben</a:t>
            </a:r>
            <a:r>
              <a:rPr lang="de-DE"/>
              <a:t> + best. </a:t>
            </a:r>
            <a:r>
              <a:rPr lang="de-DE" sz="2400" b="1"/>
              <a:t>Schriftarten</a:t>
            </a:r>
            <a:r>
              <a:rPr lang="de-DE"/>
              <a:t> + best. </a:t>
            </a:r>
            <a:r>
              <a:rPr lang="de-DE" sz="2400" b="1"/>
              <a:t>Effekte</a:t>
            </a:r>
            <a:endParaRPr lang="de-DE" b="1"/>
          </a:p>
          <a:p>
            <a:pPr marL="800100" lvl="1" indent="-342900" defTabSz="762000">
              <a:spcAft>
                <a:spcPct val="30000"/>
              </a:spcAft>
              <a:buSzPct val="150000"/>
              <a:buFont typeface="Arial" panose="020B0604020202020204" pitchFamily="34" charset="0"/>
              <a:buChar char="•"/>
            </a:pPr>
            <a:r>
              <a:rPr lang="de-DE"/>
              <a:t>vorhandenes Design übernehmen durch Click</a:t>
            </a:r>
          </a:p>
          <a:p>
            <a:pPr marL="800100" lvl="1" indent="-342900" defTabSz="762000">
              <a:spcAft>
                <a:spcPct val="30000"/>
              </a:spcAft>
              <a:buSzPct val="150000"/>
              <a:buFont typeface="Arial" panose="020B0604020202020204" pitchFamily="34" charset="0"/>
              <a:buChar char="•"/>
            </a:pPr>
            <a:r>
              <a:rPr lang="de-DE"/>
              <a:t>Design neu definieren: Farben, Schriftarten und Effekte festlegen,                     Click hier           </a:t>
            </a:r>
            <a:br>
              <a:rPr lang="de-DE"/>
            </a:br>
            <a:r>
              <a:rPr lang="de-DE"/>
              <a:t>und: „Aktuelles Design speichern“</a:t>
            </a:r>
          </a:p>
        </p:txBody>
      </p:sp>
      <p:sp>
        <p:nvSpPr>
          <p:cNvPr id="12295" name="Text Box 1028"/>
          <p:cNvSpPr txBox="1">
            <a:spLocks noChangeArrowheads="1"/>
          </p:cNvSpPr>
          <p:nvPr/>
        </p:nvSpPr>
        <p:spPr bwMode="auto">
          <a:xfrm>
            <a:off x="2441675" y="4329678"/>
            <a:ext cx="6530413" cy="2123658"/>
          </a:xfrm>
          <a:prstGeom prst="rect">
            <a:avLst/>
          </a:prstGeom>
          <a:noFill/>
          <a:ln w="12700">
            <a:noFill/>
            <a:miter lim="800000"/>
            <a:headEnd/>
            <a:tailEnd/>
          </a:ln>
        </p:spPr>
        <p:txBody>
          <a:bodyPr wrap="square">
            <a:spAutoFit/>
          </a:bodyPr>
          <a:lstStyle/>
          <a:p>
            <a:pPr defTabSz="762000">
              <a:spcAft>
                <a:spcPct val="30000"/>
              </a:spcAft>
            </a:pPr>
            <a:r>
              <a:rPr lang="de-DE" err="1"/>
              <a:t>Powerpoint</a:t>
            </a:r>
            <a:r>
              <a:rPr lang="de-DE"/>
              <a:t>-Hilfe:</a:t>
            </a:r>
          </a:p>
          <a:p>
            <a:pPr defTabSz="762000">
              <a:spcAft>
                <a:spcPct val="30000"/>
              </a:spcAft>
            </a:pPr>
            <a:r>
              <a:rPr lang="de-DE" i="1"/>
              <a:t>„In </a:t>
            </a:r>
            <a:r>
              <a:rPr lang="de-DE" i="1" err="1"/>
              <a:t>Powerpoint</a:t>
            </a:r>
            <a:r>
              <a:rPr lang="de-DE" i="1"/>
              <a:t> müssen alle Präsentationen ein Design enthalten. Beim Entfernen eines Designs wenden Sie also ein neues Design an, um das vorhandene zu ersetzen.“</a:t>
            </a:r>
          </a:p>
          <a:p>
            <a:pPr defTabSz="762000">
              <a:spcAft>
                <a:spcPct val="30000"/>
              </a:spcAft>
            </a:pPr>
            <a:r>
              <a:rPr lang="de-DE"/>
              <a:t>-&gt; Ohne Design geht also gar nicht!</a:t>
            </a:r>
          </a:p>
        </p:txBody>
      </p:sp>
      <p:pic>
        <p:nvPicPr>
          <p:cNvPr id="2" name="Grafik 1"/>
          <p:cNvPicPr>
            <a:picLocks noChangeAspect="1"/>
          </p:cNvPicPr>
          <p:nvPr/>
        </p:nvPicPr>
        <p:blipFill>
          <a:blip r:embed="rId3"/>
          <a:stretch>
            <a:fillRect/>
          </a:stretch>
        </p:blipFill>
        <p:spPr>
          <a:xfrm>
            <a:off x="7566595" y="3535352"/>
            <a:ext cx="2066925" cy="1181100"/>
          </a:xfrm>
          <a:prstGeom prst="rect">
            <a:avLst/>
          </a:prstGeom>
        </p:spPr>
      </p:pic>
      <p:cxnSp>
        <p:nvCxnSpPr>
          <p:cNvPr id="9" name="Gerade Verbindung mit Pfeil 10"/>
          <p:cNvCxnSpPr>
            <a:cxnSpLocks noChangeShapeType="1"/>
          </p:cNvCxnSpPr>
          <p:nvPr/>
        </p:nvCxnSpPr>
        <p:spPr bwMode="auto">
          <a:xfrm>
            <a:off x="6897216" y="3696652"/>
            <a:ext cx="1008112" cy="633026"/>
          </a:xfrm>
          <a:prstGeom prst="straightConnector1">
            <a:avLst/>
          </a:prstGeom>
          <a:noFill/>
          <a:ln w="38100" algn="ctr">
            <a:solidFill>
              <a:srgbClr val="E30613"/>
            </a:solidFill>
            <a:round/>
            <a:headEnd/>
            <a:tailEnd type="arrow" w="med" len="med"/>
          </a:ln>
        </p:spPr>
      </p:cxnSp>
      <p:sp>
        <p:nvSpPr>
          <p:cNvPr id="7" name="Titel 6"/>
          <p:cNvSpPr>
            <a:spLocks noGrp="1"/>
          </p:cNvSpPr>
          <p:nvPr>
            <p:ph type="title"/>
          </p:nvPr>
        </p:nvSpPr>
        <p:spPr>
          <a:prstGeom prst="rect">
            <a:avLst/>
          </a:prstGeom>
        </p:spPr>
        <p:txBody>
          <a:bodyPr/>
          <a:lstStyle/>
          <a:p>
            <a:pPr algn="l"/>
            <a:r>
              <a:rPr lang="de-DE"/>
              <a:t>Folienmaster</a:t>
            </a:r>
          </a:p>
        </p:txBody>
      </p:sp>
      <p:sp>
        <p:nvSpPr>
          <p:cNvPr id="10" name="Abgerundetes Rechteck 9"/>
          <p:cNvSpPr/>
          <p:nvPr/>
        </p:nvSpPr>
        <p:spPr>
          <a:xfrm>
            <a:off x="256546" y="170080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Folienmaster</a:t>
            </a:r>
          </a:p>
        </p:txBody>
      </p:sp>
      <p:cxnSp>
        <p:nvCxnSpPr>
          <p:cNvPr id="11" name="Gerade Verbindung mit Pfeil 10"/>
          <p:cNvCxnSpPr>
            <a:cxnSpLocks noChangeShapeType="1"/>
          </p:cNvCxnSpPr>
          <p:nvPr/>
        </p:nvCxnSpPr>
        <p:spPr bwMode="auto">
          <a:xfrm>
            <a:off x="8121352" y="3140968"/>
            <a:ext cx="288032" cy="1008112"/>
          </a:xfrm>
          <a:prstGeom prst="straightConnector1">
            <a:avLst/>
          </a:prstGeom>
          <a:noFill/>
          <a:ln w="38100" algn="ctr">
            <a:solidFill>
              <a:srgbClr val="E30613"/>
            </a:solidFill>
            <a:round/>
            <a:headEnd/>
            <a:tailEnd type="arrow" w="med" len="med"/>
          </a:ln>
        </p:spPr>
      </p:cxn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pPr algn="l"/>
            <a:r>
              <a:rPr lang="de-DE"/>
              <a:t>Folienmaster</a:t>
            </a:r>
          </a:p>
        </p:txBody>
      </p:sp>
      <p:sp>
        <p:nvSpPr>
          <p:cNvPr id="25" name="Text Box 1028"/>
          <p:cNvSpPr txBox="1">
            <a:spLocks noChangeArrowheads="1"/>
          </p:cNvSpPr>
          <p:nvPr/>
        </p:nvSpPr>
        <p:spPr bwMode="auto">
          <a:xfrm>
            <a:off x="2407221" y="802238"/>
            <a:ext cx="7154291" cy="5669244"/>
          </a:xfrm>
          <a:prstGeom prst="rect">
            <a:avLst/>
          </a:prstGeom>
          <a:noFill/>
          <a:ln w="12700">
            <a:noFill/>
            <a:miter lim="800000"/>
            <a:headEnd/>
            <a:tailEnd/>
          </a:ln>
        </p:spPr>
        <p:txBody>
          <a:bodyPr wrap="square">
            <a:spAutoFit/>
          </a:bodyPr>
          <a:lstStyle/>
          <a:p>
            <a:pPr defTabSz="762000">
              <a:spcAft>
                <a:spcPct val="30000"/>
              </a:spcAft>
            </a:pPr>
            <a:r>
              <a:rPr lang="de-DE" sz="2400" b="1"/>
              <a:t>Übung: </a:t>
            </a:r>
            <a:r>
              <a:rPr lang="de-DE"/>
              <a:t>(in der Datei „</a:t>
            </a:r>
            <a:r>
              <a:rPr lang="de-DE" err="1"/>
              <a:t>Powerpoint</a:t>
            </a:r>
            <a:r>
              <a:rPr lang="de-DE"/>
              <a:t>-Übungen“)</a:t>
            </a:r>
            <a:endParaRPr lang="de-DE" sz="2400"/>
          </a:p>
          <a:p>
            <a:pPr marL="342900" indent="-342900" defTabSz="762000">
              <a:spcAft>
                <a:spcPct val="30000"/>
              </a:spcAft>
              <a:buSzPct val="150000"/>
              <a:buFont typeface="Arial" panose="020B0604020202020204" pitchFamily="34" charset="0"/>
              <a:buChar char="•"/>
            </a:pPr>
            <a:r>
              <a:rPr lang="de-DE"/>
              <a:t>Überlegen Sie sich </a:t>
            </a:r>
            <a:r>
              <a:rPr lang="de-DE" i="1"/>
              <a:t>(schnell) </a:t>
            </a:r>
            <a:r>
              <a:rPr lang="de-DE"/>
              <a:t>ein </a:t>
            </a:r>
            <a:r>
              <a:rPr lang="de-DE" sz="2400" b="1"/>
              <a:t>Thema</a:t>
            </a:r>
            <a:r>
              <a:rPr lang="de-DE"/>
              <a:t> für eine </a:t>
            </a:r>
            <a:r>
              <a:rPr lang="de-DE" err="1"/>
              <a:t>Powerpoint</a:t>
            </a:r>
            <a:r>
              <a:rPr lang="de-DE"/>
              <a:t>-Präsentation!</a:t>
            </a:r>
          </a:p>
          <a:p>
            <a:pPr marL="342900" indent="-342900" defTabSz="762000">
              <a:spcAft>
                <a:spcPct val="30000"/>
              </a:spcAft>
              <a:buSzPct val="150000"/>
              <a:buFont typeface="Arial" panose="020B0604020202020204" pitchFamily="34" charset="0"/>
              <a:buChar char="•"/>
            </a:pPr>
            <a:r>
              <a:rPr lang="de-DE"/>
              <a:t>Überlegen Sie sich dazu </a:t>
            </a:r>
            <a:r>
              <a:rPr lang="de-DE" i="1"/>
              <a:t>(schnell) </a:t>
            </a:r>
            <a:r>
              <a:rPr lang="de-DE"/>
              <a:t>einige </a:t>
            </a:r>
            <a:r>
              <a:rPr lang="de-DE" sz="2400" b="1"/>
              <a:t>Gliederungspunkte</a:t>
            </a:r>
            <a:r>
              <a:rPr lang="de-DE"/>
              <a:t>!</a:t>
            </a:r>
          </a:p>
          <a:p>
            <a:pPr marL="342900" indent="-342900" defTabSz="762000">
              <a:spcAft>
                <a:spcPct val="30000"/>
              </a:spcAft>
              <a:buSzPct val="150000"/>
              <a:buFont typeface="Arial" panose="020B0604020202020204" pitchFamily="34" charset="0"/>
              <a:buChar char="•"/>
            </a:pPr>
            <a:r>
              <a:rPr lang="de-DE"/>
              <a:t>Evtl.: Suchen Sie ein passendes </a:t>
            </a:r>
            <a:r>
              <a:rPr lang="de-DE" sz="2400" b="1"/>
              <a:t>Hintergrundbild</a:t>
            </a:r>
            <a:r>
              <a:rPr lang="de-DE"/>
              <a:t> und passen Sie es farblich an (Falschfarben bzw. heller)!</a:t>
            </a:r>
          </a:p>
          <a:p>
            <a:pPr marL="342900" indent="-342900" defTabSz="762000">
              <a:spcAft>
                <a:spcPct val="30000"/>
              </a:spcAft>
              <a:buSzPct val="150000"/>
              <a:buFont typeface="Arial" panose="020B0604020202020204" pitchFamily="34" charset="0"/>
              <a:buChar char="•"/>
            </a:pPr>
            <a:r>
              <a:rPr lang="de-DE"/>
              <a:t>Richten Sie den </a:t>
            </a:r>
            <a:r>
              <a:rPr lang="de-DE" sz="2400" b="1"/>
              <a:t>Folienmaster</a:t>
            </a:r>
            <a:r>
              <a:rPr lang="de-DE"/>
              <a:t> und zwei </a:t>
            </a:r>
            <a:r>
              <a:rPr lang="de-DE" sz="2400" b="1"/>
              <a:t>Layouts</a:t>
            </a:r>
            <a:r>
              <a:rPr lang="de-DE"/>
              <a:t> ein - eines mit einem Platzhalter für den Titel (ACHTUNG: Die meisten der vordefinierten Layouts werden nie benötigt und können </a:t>
            </a:r>
            <a:r>
              <a:rPr lang="de-DE" u="sng"/>
              <a:t>gelöscht</a:t>
            </a:r>
            <a:r>
              <a:rPr lang="de-DE"/>
              <a:t> werden!)</a:t>
            </a:r>
          </a:p>
          <a:p>
            <a:pPr marL="342900" indent="-342900" defTabSz="762000">
              <a:spcAft>
                <a:spcPct val="30000"/>
              </a:spcAft>
              <a:buSzPct val="150000"/>
              <a:buFont typeface="Arial" panose="020B0604020202020204" pitchFamily="34" charset="0"/>
              <a:buChar char="•"/>
            </a:pPr>
            <a:r>
              <a:rPr lang="de-DE"/>
              <a:t>Erstellen Sie zwei, drei </a:t>
            </a:r>
            <a:r>
              <a:rPr lang="de-DE" sz="2400" b="1"/>
              <a:t>Einleitungsfolien</a:t>
            </a:r>
            <a:r>
              <a:rPr lang="de-DE"/>
              <a:t> und zu jedem Gliederungspunkt eine Folie – zunächst noch ohne Inhalt, aber mit Hervorhebung des Titels in der Gliederung!</a:t>
            </a:r>
          </a:p>
          <a:p>
            <a:pPr marL="342900" indent="-342900" defTabSz="762000">
              <a:spcAft>
                <a:spcPct val="30000"/>
              </a:spcAft>
              <a:buSzPct val="150000"/>
              <a:buFont typeface="Arial" panose="020B0604020202020204" pitchFamily="34" charset="0"/>
              <a:buChar char="•"/>
            </a:pPr>
            <a:r>
              <a:rPr lang="de-DE"/>
              <a:t>Weisen Sie die entsprechenden Layouts zu!</a:t>
            </a:r>
          </a:p>
        </p:txBody>
      </p:sp>
      <p:sp>
        <p:nvSpPr>
          <p:cNvPr id="5" name="Abgerundetes Rechteck 4"/>
          <p:cNvSpPr/>
          <p:nvPr/>
        </p:nvSpPr>
        <p:spPr>
          <a:xfrm>
            <a:off x="256546" y="170080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Folienmaster</a:t>
            </a:r>
          </a:p>
        </p:txBody>
      </p:sp>
    </p:spTree>
    <p:extLst>
      <p:ext uri="{BB962C8B-B14F-4D97-AF65-F5344CB8AC3E}">
        <p14:creationId xmlns:p14="http://schemas.microsoft.com/office/powerpoint/2010/main" val="51044417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432720" y="764704"/>
            <a:ext cx="4680520" cy="4832092"/>
          </a:xfrm>
          <a:prstGeom prst="rect">
            <a:avLst/>
          </a:prstGeom>
          <a:noFill/>
          <a:ln w="12700">
            <a:noFill/>
            <a:miter lim="800000"/>
            <a:headEnd/>
            <a:tailEnd/>
          </a:ln>
        </p:spPr>
        <p:txBody>
          <a:bodyPr wrap="square">
            <a:spAutoFit/>
          </a:bodyPr>
          <a:lstStyle/>
          <a:p>
            <a:pPr defTabSz="762000">
              <a:spcAft>
                <a:spcPct val="30000"/>
              </a:spcAft>
            </a:pPr>
            <a:r>
              <a:rPr lang="de-DE" sz="2400" b="1"/>
              <a:t>Werkzeuge</a:t>
            </a:r>
            <a:r>
              <a:rPr lang="de-DE"/>
              <a:t> (z.B. „Rechteck“ oder „Pfeil“), mit denen Sie entsprechende </a:t>
            </a:r>
            <a:r>
              <a:rPr lang="de-DE" sz="2400" b="1"/>
              <a:t>Objekte</a:t>
            </a:r>
            <a:r>
              <a:rPr lang="de-DE"/>
              <a:t> auf der Folie erstellen können</a:t>
            </a:r>
          </a:p>
          <a:p>
            <a:pPr defTabSz="762000">
              <a:spcAft>
                <a:spcPct val="30000"/>
              </a:spcAft>
            </a:pPr>
            <a:endParaRPr lang="de-DE"/>
          </a:p>
          <a:p>
            <a:pPr defTabSz="762000">
              <a:spcAft>
                <a:spcPct val="30000"/>
              </a:spcAft>
            </a:pPr>
            <a:r>
              <a:rPr lang="de-DE"/>
              <a:t>Einfacher Mausklick zur einmaligen Benutzung - danach „fällt Ihnen das Werkzeug aus der Hand“</a:t>
            </a:r>
          </a:p>
          <a:p>
            <a:pPr defTabSz="762000">
              <a:spcAft>
                <a:spcPct val="30000"/>
              </a:spcAft>
            </a:pPr>
            <a:endParaRPr lang="de-DE"/>
          </a:p>
          <a:p>
            <a:pPr defTabSz="762000">
              <a:spcAft>
                <a:spcPct val="30000"/>
              </a:spcAft>
            </a:pPr>
            <a:r>
              <a:rPr lang="de-DE"/>
              <a:t>Quadrat und Kreis mit Umschalt-Taste!</a:t>
            </a:r>
          </a:p>
          <a:p>
            <a:pPr defTabSz="762000">
              <a:spcAft>
                <a:spcPct val="30000"/>
              </a:spcAft>
            </a:pPr>
            <a:endParaRPr lang="de-DE"/>
          </a:p>
          <a:p>
            <a:pPr defTabSz="762000">
              <a:spcAft>
                <a:spcPct val="30000"/>
              </a:spcAft>
            </a:pPr>
            <a:r>
              <a:rPr lang="de-DE"/>
              <a:t>Außerdem können Sie </a:t>
            </a:r>
            <a:r>
              <a:rPr lang="de-DE" sz="2400" b="1"/>
              <a:t>Medien</a:t>
            </a:r>
            <a:r>
              <a:rPr lang="de-DE"/>
              <a:t> einfügen (Bilder, Videos, Sounds, ...).</a:t>
            </a:r>
          </a:p>
        </p:txBody>
      </p:sp>
      <p:sp>
        <p:nvSpPr>
          <p:cNvPr id="2" name="Titel 1"/>
          <p:cNvSpPr>
            <a:spLocks noGrp="1"/>
          </p:cNvSpPr>
          <p:nvPr>
            <p:ph type="title"/>
          </p:nvPr>
        </p:nvSpPr>
        <p:spPr>
          <a:xfrm>
            <a:off x="56456" y="486792"/>
            <a:ext cx="7985616" cy="277912"/>
          </a:xfrm>
          <a:prstGeom prst="rect">
            <a:avLst/>
          </a:prstGeom>
          <a:solidFill>
            <a:schemeClr val="bg1"/>
          </a:solidFill>
          <a:ln>
            <a:noFill/>
          </a:ln>
        </p:spPr>
        <p:txBody>
          <a:bodyPr rtlCol="0" anchor="ctr"/>
          <a:lstStyle/>
          <a:p>
            <a:pPr algn="l"/>
            <a:r>
              <a:rPr lang="de-DE"/>
              <a:t>Objekte</a:t>
            </a:r>
          </a:p>
        </p:txBody>
      </p:sp>
      <p:pic>
        <p:nvPicPr>
          <p:cNvPr id="6" name="Grafik 5"/>
          <p:cNvPicPr>
            <a:picLocks noChangeAspect="1"/>
          </p:cNvPicPr>
          <p:nvPr/>
        </p:nvPicPr>
        <p:blipFill>
          <a:blip r:embed="rId3"/>
          <a:stretch>
            <a:fillRect/>
          </a:stretch>
        </p:blipFill>
        <p:spPr>
          <a:xfrm>
            <a:off x="7317040" y="980728"/>
            <a:ext cx="2343150" cy="5362575"/>
          </a:xfrm>
          <a:prstGeom prst="rect">
            <a:avLst/>
          </a:prstGeom>
          <a:ln w="38100">
            <a:solidFill>
              <a:srgbClr val="E30613"/>
            </a:solidFill>
          </a:ln>
        </p:spPr>
      </p:pic>
      <p:pic>
        <p:nvPicPr>
          <p:cNvPr id="7" name="Grafik 6"/>
          <p:cNvPicPr>
            <a:picLocks noChangeAspect="1"/>
          </p:cNvPicPr>
          <p:nvPr/>
        </p:nvPicPr>
        <p:blipFill>
          <a:blip r:embed="rId4"/>
          <a:stretch>
            <a:fillRect/>
          </a:stretch>
        </p:blipFill>
        <p:spPr>
          <a:xfrm>
            <a:off x="2576736" y="5596796"/>
            <a:ext cx="2124075" cy="885825"/>
          </a:xfrm>
          <a:prstGeom prst="rect">
            <a:avLst/>
          </a:prstGeom>
          <a:ln w="38100">
            <a:solidFill>
              <a:srgbClr val="E30613"/>
            </a:solidFill>
          </a:ln>
        </p:spPr>
      </p:pic>
      <p:sp>
        <p:nvSpPr>
          <p:cNvPr id="9" name="Abgerundetes Rechteck 8"/>
          <p:cNvSpPr/>
          <p:nvPr/>
        </p:nvSpPr>
        <p:spPr>
          <a:xfrm>
            <a:off x="237532" y="2564904"/>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Objekte</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200472" y="915721"/>
            <a:ext cx="3744416" cy="5503359"/>
          </a:xfrm>
          <a:prstGeom prst="rect">
            <a:avLst/>
          </a:prstGeom>
        </p:spPr>
      </p:pic>
      <p:sp>
        <p:nvSpPr>
          <p:cNvPr id="6" name="Textfeld 5"/>
          <p:cNvSpPr txBox="1"/>
          <p:nvPr/>
        </p:nvSpPr>
        <p:spPr>
          <a:xfrm>
            <a:off x="4520952" y="1124744"/>
            <a:ext cx="4680520" cy="4888518"/>
          </a:xfrm>
          <a:prstGeom prst="rect">
            <a:avLst/>
          </a:prstGeom>
          <a:noFill/>
        </p:spPr>
        <p:txBody>
          <a:bodyPr wrap="square" rtlCol="0">
            <a:spAutoFit/>
          </a:bodyPr>
          <a:lstStyle/>
          <a:p>
            <a:pPr>
              <a:lnSpc>
                <a:spcPts val="3400"/>
              </a:lnSpc>
            </a:pPr>
            <a:r>
              <a:rPr lang="de-DE" sz="2400" b="1"/>
              <a:t>„Die Arbeit in einem Büro ist genau wie die Liebe ein unübersichtliches Allerlei aus unerhörten Forderungen, permanenten Versprechungen, ewigen Kompromissen, wider-sprüchlichen Signalen, Momenten des Schreckens und gelegentlichen ekstati-schen Höhenflügen.“ </a:t>
            </a:r>
          </a:p>
          <a:p>
            <a:pPr algn="r">
              <a:lnSpc>
                <a:spcPts val="3400"/>
              </a:lnSpc>
            </a:pPr>
            <a:r>
              <a:rPr lang="de-DE" sz="1800" b="1"/>
              <a:t>Michael Flocker</a:t>
            </a:r>
          </a:p>
        </p:txBody>
      </p:sp>
      <p:sp>
        <p:nvSpPr>
          <p:cNvPr id="2" name="Interaktive Schaltfläche: Anpassen 1">
            <a:hlinkClick r:id="rId4" action="ppaction://hlinksldjump" highlightClick="1"/>
          </p:cNvPr>
          <p:cNvSpPr/>
          <p:nvPr/>
        </p:nvSpPr>
        <p:spPr>
          <a:xfrm>
            <a:off x="7329264" y="6302227"/>
            <a:ext cx="1728192" cy="216024"/>
          </a:xfrm>
          <a:prstGeom prst="actionButtonBlank">
            <a:avLst/>
          </a:prstGeom>
          <a:solidFill>
            <a:srgbClr val="EE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rgbClr val="F5D7CF"/>
                </a:solidFill>
                <a:latin typeface="Arial" panose="020B0604020202020204" pitchFamily="34" charset="0"/>
                <a:cs typeface="Arial" panose="020B0604020202020204" pitchFamily="34" charset="0"/>
              </a:rPr>
              <a:t>Klick!</a:t>
            </a:r>
          </a:p>
        </p:txBody>
      </p:sp>
      <p:sp>
        <p:nvSpPr>
          <p:cNvPr id="5" name="Titel 4"/>
          <p:cNvSpPr>
            <a:spLocks noGrp="1"/>
          </p:cNvSpPr>
          <p:nvPr>
            <p:ph type="title"/>
          </p:nvPr>
        </p:nvSpPr>
        <p:spPr>
          <a:xfrm>
            <a:off x="135736" y="417547"/>
            <a:ext cx="7985616" cy="277912"/>
          </a:xfrm>
          <a:prstGeom prst="rect">
            <a:avLst/>
          </a:prstGeom>
        </p:spPr>
        <p:txBody>
          <a:bodyPr/>
          <a:lstStyle/>
          <a:p>
            <a:r>
              <a:rPr lang="de-DE"/>
              <a:t>Einleitung</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2432720" y="764704"/>
            <a:ext cx="7344816" cy="3108543"/>
          </a:xfrm>
          <a:prstGeom prst="rect">
            <a:avLst/>
          </a:prstGeom>
          <a:noFill/>
          <a:ln w="12700">
            <a:noFill/>
            <a:miter lim="800000"/>
            <a:headEnd/>
            <a:tailEnd/>
          </a:ln>
        </p:spPr>
        <p:txBody>
          <a:bodyPr wrap="square">
            <a:spAutoFit/>
          </a:bodyPr>
          <a:lstStyle/>
          <a:p>
            <a:pPr defTabSz="762000">
              <a:spcAft>
                <a:spcPct val="30000"/>
              </a:spcAft>
            </a:pPr>
            <a:r>
              <a:rPr lang="de-DE"/>
              <a:t>Die mit den Werkzeugen erstellten Objekte können nach ihrer Erzeugung manipuliert werden – und zwar können Sie</a:t>
            </a:r>
          </a:p>
          <a:p>
            <a:pPr marL="160338" indent="-160338" defTabSz="762000">
              <a:spcAft>
                <a:spcPct val="30000"/>
              </a:spcAft>
              <a:buFontTx/>
              <a:buChar char="•"/>
            </a:pPr>
            <a:r>
              <a:rPr lang="de-DE"/>
              <a:t>die </a:t>
            </a:r>
            <a:r>
              <a:rPr lang="de-DE" sz="2400" b="1"/>
              <a:t>Position</a:t>
            </a:r>
            <a:r>
              <a:rPr lang="de-DE"/>
              <a:t> des Objektes auf der Folie ändern (Strg + Pfeiltaste = pixelgenau!)</a:t>
            </a:r>
          </a:p>
          <a:p>
            <a:pPr marL="160338" indent="-160338" defTabSz="762000">
              <a:spcAft>
                <a:spcPct val="30000"/>
              </a:spcAft>
              <a:buFontTx/>
              <a:buChar char="•"/>
            </a:pPr>
            <a:r>
              <a:rPr lang="de-DE"/>
              <a:t>die </a:t>
            </a:r>
            <a:r>
              <a:rPr lang="de-DE" sz="2400" b="1"/>
              <a:t>Größe</a:t>
            </a:r>
            <a:r>
              <a:rPr lang="de-DE"/>
              <a:t> des Objektes ändern (proportionale Änderungen bei gedrückter Umschalt-Taste !)</a:t>
            </a:r>
          </a:p>
          <a:p>
            <a:pPr marL="160338" indent="-160338" defTabSz="762000">
              <a:spcAft>
                <a:spcPct val="30000"/>
              </a:spcAft>
              <a:buFontTx/>
              <a:buChar char="•"/>
            </a:pPr>
            <a:r>
              <a:rPr lang="de-DE"/>
              <a:t>das Objekt drehen, spiegeln, kippen</a:t>
            </a:r>
          </a:p>
          <a:p>
            <a:pPr marL="160338" indent="-160338" defTabSz="762000">
              <a:spcAft>
                <a:spcPct val="30000"/>
              </a:spcAft>
              <a:buFontTx/>
              <a:buChar char="•"/>
            </a:pPr>
            <a:r>
              <a:rPr lang="de-DE"/>
              <a:t>das Objekt </a:t>
            </a:r>
            <a:r>
              <a:rPr lang="de-DE" u="sng"/>
              <a:t>direkt</a:t>
            </a:r>
            <a:r>
              <a:rPr lang="de-DE"/>
              <a:t> </a:t>
            </a:r>
            <a:r>
              <a:rPr lang="de-DE" sz="2400" b="1"/>
              <a:t>beschriften</a:t>
            </a:r>
            <a:r>
              <a:rPr lang="de-DE" b="1"/>
              <a:t> </a:t>
            </a:r>
            <a:r>
              <a:rPr lang="de-DE"/>
              <a:t>(</a:t>
            </a:r>
            <a:r>
              <a:rPr lang="de-DE" u="sng"/>
              <a:t>ohne</a:t>
            </a:r>
            <a:r>
              <a:rPr lang="de-DE"/>
              <a:t> zusätzliches Textfeld!)</a:t>
            </a:r>
          </a:p>
        </p:txBody>
      </p:sp>
      <p:sp>
        <p:nvSpPr>
          <p:cNvPr id="2" name="Titel 1"/>
          <p:cNvSpPr>
            <a:spLocks noGrp="1"/>
          </p:cNvSpPr>
          <p:nvPr>
            <p:ph type="title"/>
          </p:nvPr>
        </p:nvSpPr>
        <p:spPr>
          <a:prstGeom prst="rect">
            <a:avLst/>
          </a:prstGeom>
          <a:solidFill>
            <a:schemeClr val="bg1"/>
          </a:solidFill>
          <a:ln>
            <a:noFill/>
          </a:ln>
        </p:spPr>
        <p:txBody>
          <a:bodyPr rtlCol="0" anchor="ctr"/>
          <a:lstStyle/>
          <a:p>
            <a:pPr algn="l"/>
            <a:r>
              <a:rPr lang="de-DE"/>
              <a:t>Objekte</a:t>
            </a:r>
          </a:p>
        </p:txBody>
      </p:sp>
      <p:sp>
        <p:nvSpPr>
          <p:cNvPr id="7" name="Abgerundetes Rechteck 6"/>
          <p:cNvSpPr/>
          <p:nvPr/>
        </p:nvSpPr>
        <p:spPr>
          <a:xfrm>
            <a:off x="237532" y="2564904"/>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Objekte</a:t>
            </a:r>
          </a:p>
        </p:txBody>
      </p:sp>
      <p:pic>
        <p:nvPicPr>
          <p:cNvPr id="4" name="Grafik 3"/>
          <p:cNvPicPr>
            <a:picLocks noChangeAspect="1"/>
          </p:cNvPicPr>
          <p:nvPr/>
        </p:nvPicPr>
        <p:blipFill>
          <a:blip r:embed="rId3"/>
          <a:stretch>
            <a:fillRect/>
          </a:stretch>
        </p:blipFill>
        <p:spPr>
          <a:xfrm>
            <a:off x="2576736" y="4725144"/>
            <a:ext cx="5095875" cy="1171575"/>
          </a:xfrm>
          <a:prstGeom prst="rect">
            <a:avLst/>
          </a:prstGeom>
          <a:ln w="38100">
            <a:solidFill>
              <a:srgbClr val="E30613"/>
            </a:solid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2432720" y="764704"/>
            <a:ext cx="7344816" cy="3687163"/>
          </a:xfrm>
          <a:prstGeom prst="rect">
            <a:avLst/>
          </a:prstGeom>
          <a:noFill/>
          <a:ln w="12700">
            <a:noFill/>
            <a:miter lim="800000"/>
            <a:headEnd/>
            <a:tailEnd/>
          </a:ln>
        </p:spPr>
        <p:txBody>
          <a:bodyPr wrap="square">
            <a:spAutoFit/>
          </a:bodyPr>
          <a:lstStyle/>
          <a:p>
            <a:pPr defTabSz="762000">
              <a:spcAft>
                <a:spcPct val="30000"/>
              </a:spcAft>
            </a:pPr>
            <a:r>
              <a:rPr lang="de-DE"/>
              <a:t>Die mit den Werkzeugen erstellten Objekte können nach ihrer Erzeugung manipuliert werden – und zwar können Sie</a:t>
            </a:r>
          </a:p>
          <a:p>
            <a:pPr marL="160338" indent="-160338" defTabSz="762000">
              <a:spcAft>
                <a:spcPct val="30000"/>
              </a:spcAft>
              <a:buFontTx/>
              <a:buChar char="•"/>
            </a:pPr>
            <a:r>
              <a:rPr lang="de-DE"/>
              <a:t>die Füll-, Rand- und Schrift</a:t>
            </a:r>
            <a:r>
              <a:rPr lang="de-DE" sz="2400" b="1"/>
              <a:t>farbe</a:t>
            </a:r>
            <a:r>
              <a:rPr lang="de-DE"/>
              <a:t> ändern</a:t>
            </a:r>
          </a:p>
          <a:p>
            <a:pPr marL="160338" indent="-160338" defTabSz="762000">
              <a:spcAft>
                <a:spcPct val="30000"/>
              </a:spcAft>
              <a:buFontTx/>
              <a:buChar char="•"/>
            </a:pPr>
            <a:r>
              <a:rPr lang="de-DE"/>
              <a:t>mehrere Objekte zusammenfassen („</a:t>
            </a:r>
            <a:r>
              <a:rPr lang="de-DE" sz="2400" b="1"/>
              <a:t>gruppieren</a:t>
            </a:r>
            <a:r>
              <a:rPr lang="de-DE"/>
              <a:t>“)</a:t>
            </a:r>
          </a:p>
          <a:p>
            <a:pPr marL="160338" indent="-160338" defTabSz="762000">
              <a:spcAft>
                <a:spcPct val="30000"/>
              </a:spcAft>
              <a:buFontTx/>
              <a:buChar char="•"/>
            </a:pPr>
            <a:r>
              <a:rPr lang="de-DE"/>
              <a:t>mehrere Objekte aneinander </a:t>
            </a:r>
            <a:r>
              <a:rPr lang="de-DE" sz="2400" b="1"/>
              <a:t>ausrichten</a:t>
            </a:r>
            <a:r>
              <a:rPr lang="de-DE"/>
              <a:t> (linksbündig / mittig / rechtsbündig)</a:t>
            </a:r>
          </a:p>
          <a:p>
            <a:pPr marL="160338" indent="-160338" defTabSz="762000">
              <a:spcAft>
                <a:spcPct val="30000"/>
              </a:spcAft>
              <a:buFontTx/>
              <a:buChar char="•"/>
            </a:pPr>
            <a:r>
              <a:rPr lang="de-DE"/>
              <a:t>Objekte vor- oder hintereinander </a:t>
            </a:r>
            <a:r>
              <a:rPr lang="de-DE" sz="2400" b="1"/>
              <a:t>anordnen</a:t>
            </a:r>
            <a:r>
              <a:rPr lang="de-DE"/>
              <a:t> („Reihenfolge“)</a:t>
            </a:r>
          </a:p>
          <a:p>
            <a:pPr marL="160338" indent="-160338" defTabSz="762000">
              <a:spcAft>
                <a:spcPct val="30000"/>
              </a:spcAft>
              <a:buFontTx/>
              <a:buChar char="•"/>
            </a:pPr>
            <a:r>
              <a:rPr lang="de-DE"/>
              <a:t>ein Objekt mehrfach </a:t>
            </a:r>
            <a:r>
              <a:rPr lang="de-DE" sz="2400" b="1"/>
              <a:t>kopieren</a:t>
            </a:r>
            <a:r>
              <a:rPr lang="de-DE"/>
              <a:t> (Strg-C-V-V-V-... / Strg-</a:t>
            </a:r>
            <a:r>
              <a:rPr lang="de-DE" err="1"/>
              <a:t>Mausdrag</a:t>
            </a:r>
            <a:r>
              <a:rPr lang="de-DE"/>
              <a:t>)</a:t>
            </a:r>
          </a:p>
        </p:txBody>
      </p:sp>
      <p:sp>
        <p:nvSpPr>
          <p:cNvPr id="2" name="Titel 1"/>
          <p:cNvSpPr>
            <a:spLocks noGrp="1"/>
          </p:cNvSpPr>
          <p:nvPr>
            <p:ph type="title"/>
          </p:nvPr>
        </p:nvSpPr>
        <p:spPr>
          <a:prstGeom prst="rect">
            <a:avLst/>
          </a:prstGeom>
          <a:solidFill>
            <a:schemeClr val="bg1"/>
          </a:solidFill>
          <a:ln>
            <a:noFill/>
          </a:ln>
        </p:spPr>
        <p:txBody>
          <a:bodyPr rtlCol="0" anchor="ctr"/>
          <a:lstStyle/>
          <a:p>
            <a:pPr algn="l"/>
            <a:r>
              <a:rPr lang="de-DE"/>
              <a:t>Objekte</a:t>
            </a:r>
          </a:p>
        </p:txBody>
      </p:sp>
      <p:sp>
        <p:nvSpPr>
          <p:cNvPr id="8" name="Abgerundetes Rechteck 7"/>
          <p:cNvSpPr/>
          <p:nvPr/>
        </p:nvSpPr>
        <p:spPr>
          <a:xfrm>
            <a:off x="237532" y="2564904"/>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Objekte</a:t>
            </a:r>
          </a:p>
        </p:txBody>
      </p:sp>
      <p:pic>
        <p:nvPicPr>
          <p:cNvPr id="7" name="Grafik 6"/>
          <p:cNvPicPr>
            <a:picLocks noChangeAspect="1"/>
          </p:cNvPicPr>
          <p:nvPr/>
        </p:nvPicPr>
        <p:blipFill>
          <a:blip r:embed="rId3"/>
          <a:stretch>
            <a:fillRect/>
          </a:stretch>
        </p:blipFill>
        <p:spPr>
          <a:xfrm>
            <a:off x="2576736" y="4725144"/>
            <a:ext cx="5095875" cy="1171575"/>
          </a:xfrm>
          <a:prstGeom prst="rect">
            <a:avLst/>
          </a:prstGeom>
          <a:ln w="38100">
            <a:solidFill>
              <a:srgbClr val="E30613"/>
            </a:solidFill>
          </a:ln>
        </p:spPr>
      </p:pic>
    </p:spTree>
    <p:extLst>
      <p:ext uri="{BB962C8B-B14F-4D97-AF65-F5344CB8AC3E}">
        <p14:creationId xmlns:p14="http://schemas.microsoft.com/office/powerpoint/2010/main" val="81048791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Text Box 1028"/>
          <p:cNvSpPr txBox="1">
            <a:spLocks noChangeArrowheads="1"/>
          </p:cNvSpPr>
          <p:nvPr/>
        </p:nvSpPr>
        <p:spPr bwMode="auto">
          <a:xfrm>
            <a:off x="2427942" y="838139"/>
            <a:ext cx="6845538" cy="1107996"/>
          </a:xfrm>
          <a:prstGeom prst="rect">
            <a:avLst/>
          </a:prstGeom>
          <a:noFill/>
          <a:ln w="12700">
            <a:noFill/>
            <a:miter lim="800000"/>
            <a:headEnd/>
            <a:tailEnd/>
          </a:ln>
        </p:spPr>
        <p:txBody>
          <a:bodyPr wrap="square">
            <a:spAutoFit/>
          </a:bodyPr>
          <a:lstStyle/>
          <a:p>
            <a:pPr marL="174625" indent="-174625" defTabSz="762000">
              <a:spcAft>
                <a:spcPct val="30000"/>
              </a:spcAft>
              <a:buFont typeface="Arial" pitchFamily="34" charset="0"/>
              <a:buChar char="•"/>
            </a:pPr>
            <a:r>
              <a:rPr lang="de-DE"/>
              <a:t>Schreiben Sie Text ausreichend groß!</a:t>
            </a:r>
          </a:p>
          <a:p>
            <a:pPr marL="174625" indent="-174625" defTabSz="762000">
              <a:spcAft>
                <a:spcPct val="30000"/>
              </a:spcAft>
              <a:buFont typeface="Arial" pitchFamily="34" charset="0"/>
              <a:buChar char="•"/>
            </a:pPr>
            <a:r>
              <a:rPr lang="de-DE"/>
              <a:t>Schreiben Sie nicht zu viel Text auf eine Folie! (Faustregel: 6 Zeilen mit je 6 Wörtern) </a:t>
            </a:r>
          </a:p>
        </p:txBody>
      </p:sp>
      <p:sp>
        <p:nvSpPr>
          <p:cNvPr id="11268" name="Text Box 1029"/>
          <p:cNvSpPr txBox="1">
            <a:spLocks noChangeArrowheads="1"/>
          </p:cNvSpPr>
          <p:nvPr/>
        </p:nvSpPr>
        <p:spPr bwMode="auto">
          <a:xfrm>
            <a:off x="7308494" y="2738971"/>
            <a:ext cx="2451100" cy="3090863"/>
          </a:xfrm>
          <a:prstGeom prst="rect">
            <a:avLst/>
          </a:prstGeom>
          <a:ln w="38100">
            <a:solidFill>
              <a:srgbClr val="E30613"/>
            </a:solidFill>
          </a:ln>
        </p:spPr>
        <p:txBody>
          <a:bodyPr wrap="none">
            <a:spAutoFit/>
          </a:bodyPr>
          <a:lstStyle/>
          <a:p>
            <a:pPr defTabSz="762000"/>
            <a:r>
              <a:rPr lang="de-DE" sz="1000"/>
              <a:t>1010101010</a:t>
            </a:r>
          </a:p>
          <a:p>
            <a:pPr defTabSz="762000"/>
            <a:r>
              <a:rPr lang="de-DE" sz="1200"/>
              <a:t>1212121212</a:t>
            </a:r>
          </a:p>
          <a:p>
            <a:pPr defTabSz="762000"/>
            <a:r>
              <a:rPr lang="de-DE" sz="1400"/>
              <a:t>1414141414</a:t>
            </a:r>
          </a:p>
          <a:p>
            <a:pPr defTabSz="762000"/>
            <a:r>
              <a:rPr lang="de-DE" sz="1600"/>
              <a:t>1616161616</a:t>
            </a:r>
          </a:p>
          <a:p>
            <a:pPr defTabSz="762000"/>
            <a:r>
              <a:rPr lang="de-DE" sz="1800"/>
              <a:t>1818181818</a:t>
            </a:r>
          </a:p>
          <a:p>
            <a:pPr defTabSz="762000"/>
            <a:r>
              <a:rPr lang="de-DE"/>
              <a:t>2020202020</a:t>
            </a:r>
          </a:p>
          <a:p>
            <a:pPr defTabSz="762000"/>
            <a:r>
              <a:rPr lang="de-DE" sz="2200"/>
              <a:t>2222222222</a:t>
            </a:r>
          </a:p>
          <a:p>
            <a:pPr defTabSz="762000"/>
            <a:r>
              <a:rPr lang="de-DE" sz="2400"/>
              <a:t>2424242424</a:t>
            </a:r>
          </a:p>
          <a:p>
            <a:pPr defTabSz="762000"/>
            <a:r>
              <a:rPr lang="de-DE" sz="2800"/>
              <a:t>2828282828</a:t>
            </a:r>
          </a:p>
          <a:p>
            <a:pPr defTabSz="762000"/>
            <a:r>
              <a:rPr lang="de-DE" sz="3200"/>
              <a:t>3232323232</a:t>
            </a:r>
          </a:p>
        </p:txBody>
      </p:sp>
      <p:sp>
        <p:nvSpPr>
          <p:cNvPr id="2" name="Titel 1"/>
          <p:cNvSpPr>
            <a:spLocks noGrp="1"/>
          </p:cNvSpPr>
          <p:nvPr>
            <p:ph type="title"/>
          </p:nvPr>
        </p:nvSpPr>
        <p:spPr>
          <a:prstGeom prst="rect">
            <a:avLst/>
          </a:prstGeom>
          <a:solidFill>
            <a:schemeClr val="bg1"/>
          </a:solidFill>
          <a:ln>
            <a:noFill/>
          </a:ln>
        </p:spPr>
        <p:txBody>
          <a:bodyPr rtlCol="0" anchor="ctr"/>
          <a:lstStyle/>
          <a:p>
            <a:pPr algn="l"/>
            <a:r>
              <a:rPr lang="de-DE"/>
              <a:t>Gestaltung</a:t>
            </a:r>
          </a:p>
        </p:txBody>
      </p:sp>
      <p:sp>
        <p:nvSpPr>
          <p:cNvPr id="10" name="Text Box 1028"/>
          <p:cNvSpPr txBox="1">
            <a:spLocks noChangeArrowheads="1"/>
          </p:cNvSpPr>
          <p:nvPr/>
        </p:nvSpPr>
        <p:spPr bwMode="auto">
          <a:xfrm>
            <a:off x="2395166" y="2060848"/>
            <a:ext cx="4734858" cy="2831544"/>
          </a:xfrm>
          <a:prstGeom prst="rect">
            <a:avLst/>
          </a:prstGeom>
          <a:noFill/>
          <a:ln w="12700">
            <a:noFill/>
            <a:miter lim="800000"/>
            <a:headEnd/>
            <a:tailEnd/>
          </a:ln>
        </p:spPr>
        <p:txBody>
          <a:bodyPr wrap="square">
            <a:spAutoFit/>
          </a:bodyPr>
          <a:lstStyle/>
          <a:p>
            <a:pPr marL="174625" indent="-174625" defTabSz="762000">
              <a:spcAft>
                <a:spcPct val="30000"/>
              </a:spcAft>
              <a:buFont typeface="Arial" pitchFamily="34" charset="0"/>
              <a:buChar char="•"/>
            </a:pPr>
            <a:r>
              <a:rPr lang="de-DE">
                <a:solidFill>
                  <a:srgbClr val="D60093"/>
                </a:solidFill>
              </a:rPr>
              <a:t>Machen</a:t>
            </a:r>
            <a:r>
              <a:rPr lang="de-DE">
                <a:solidFill>
                  <a:srgbClr val="003399"/>
                </a:solidFill>
              </a:rPr>
              <a:t> </a:t>
            </a:r>
            <a:r>
              <a:rPr lang="de-DE">
                <a:solidFill>
                  <a:srgbClr val="00B050"/>
                </a:solidFill>
              </a:rPr>
              <a:t>Sie die </a:t>
            </a:r>
            <a:r>
              <a:rPr lang="de-DE">
                <a:solidFill>
                  <a:schemeClr val="accent1"/>
                </a:solidFill>
              </a:rPr>
              <a:t>Folien</a:t>
            </a:r>
            <a:r>
              <a:rPr lang="de-DE">
                <a:solidFill>
                  <a:srgbClr val="003399"/>
                </a:solidFill>
              </a:rPr>
              <a:t> </a:t>
            </a:r>
            <a:r>
              <a:rPr lang="de-DE">
                <a:solidFill>
                  <a:srgbClr val="CC9900"/>
                </a:solidFill>
              </a:rPr>
              <a:t>nicht zu bunt</a:t>
            </a:r>
            <a:r>
              <a:rPr lang="de-DE">
                <a:solidFill>
                  <a:srgbClr val="003399"/>
                </a:solidFill>
              </a:rPr>
              <a:t>! </a:t>
            </a:r>
            <a:r>
              <a:rPr lang="de-DE"/>
              <a:t>(Faustregel: max. 4 Farben pro Folie; Abstufungen einer Farbe benutzen!)</a:t>
            </a:r>
          </a:p>
          <a:p>
            <a:pPr marL="174625" indent="-174625" defTabSz="762000">
              <a:spcAft>
                <a:spcPct val="30000"/>
              </a:spcAft>
              <a:buFont typeface="Arial" pitchFamily="34" charset="0"/>
              <a:buChar char="•"/>
            </a:pPr>
            <a:r>
              <a:rPr lang="de-DE">
                <a:latin typeface="Copperplate Gothic Light" pitchFamily="34" charset="0"/>
              </a:rPr>
              <a:t>Verwenden</a:t>
            </a:r>
            <a:r>
              <a:rPr lang="de-DE"/>
              <a:t> </a:t>
            </a:r>
            <a:r>
              <a:rPr lang="de-DE">
                <a:latin typeface="Broadway" pitchFamily="82" charset="0"/>
              </a:rPr>
              <a:t>Sie nicht </a:t>
            </a:r>
            <a:r>
              <a:rPr lang="de-DE">
                <a:latin typeface="Haettenschweiler" pitchFamily="34" charset="0"/>
              </a:rPr>
              <a:t>mehrere</a:t>
            </a:r>
            <a:r>
              <a:rPr lang="de-DE"/>
              <a:t> </a:t>
            </a:r>
            <a:r>
              <a:rPr lang="de-DE">
                <a:latin typeface="Algerian" pitchFamily="82" charset="0"/>
              </a:rPr>
              <a:t>Schriftarten</a:t>
            </a:r>
            <a:r>
              <a:rPr lang="de-DE"/>
              <a:t> („</a:t>
            </a:r>
            <a:r>
              <a:rPr lang="de-DE">
                <a:latin typeface="Times New Roman" panose="02020603050405020304" pitchFamily="18" charset="0"/>
                <a:cs typeface="Times New Roman" panose="02020603050405020304" pitchFamily="18" charset="0"/>
              </a:rPr>
              <a:t>Erpresserbrief</a:t>
            </a:r>
            <a:r>
              <a:rPr lang="de-DE"/>
              <a:t>“)!</a:t>
            </a:r>
          </a:p>
          <a:p>
            <a:pPr marL="174625" indent="-174625" defTabSz="762000">
              <a:spcAft>
                <a:spcPct val="30000"/>
              </a:spcAft>
              <a:buFont typeface="Arial" pitchFamily="34" charset="0"/>
              <a:buChar char="•"/>
            </a:pPr>
            <a:r>
              <a:rPr lang="de-DE"/>
              <a:t>Benutzen Sie Grafiken und Bilder!</a:t>
            </a:r>
          </a:p>
          <a:p>
            <a:pPr marL="174625" indent="-174625" defTabSz="762000">
              <a:spcAft>
                <a:spcPct val="30000"/>
              </a:spcAft>
              <a:buFont typeface="Arial" pitchFamily="34" charset="0"/>
              <a:buChar char="•"/>
            </a:pPr>
            <a:r>
              <a:rPr lang="de-DE"/>
              <a:t>Folienhintergrund soll nicht vom Folieninhalt ablenken! (i.a. sehr hell)</a:t>
            </a:r>
          </a:p>
        </p:txBody>
      </p:sp>
      <p:sp>
        <p:nvSpPr>
          <p:cNvPr id="3" name="Freihandform 2"/>
          <p:cNvSpPr/>
          <p:nvPr/>
        </p:nvSpPr>
        <p:spPr>
          <a:xfrm>
            <a:off x="7214616" y="836712"/>
            <a:ext cx="2346723" cy="2511419"/>
          </a:xfrm>
          <a:custGeom>
            <a:avLst/>
            <a:gdLst>
              <a:gd name="connsiteX0" fmla="*/ 0 w 2346723"/>
              <a:gd name="connsiteY0" fmla="*/ 188843 h 2511419"/>
              <a:gd name="connsiteX1" fmla="*/ 2249424 w 2346723"/>
              <a:gd name="connsiteY1" fmla="*/ 234563 h 2511419"/>
              <a:gd name="connsiteX2" fmla="*/ 1728216 w 2346723"/>
              <a:gd name="connsiteY2" fmla="*/ 2511419 h 2511419"/>
            </a:gdLst>
            <a:ahLst/>
            <a:cxnLst>
              <a:cxn ang="0">
                <a:pos x="connsiteX0" y="connsiteY0"/>
              </a:cxn>
              <a:cxn ang="0">
                <a:pos x="connsiteX1" y="connsiteY1"/>
              </a:cxn>
              <a:cxn ang="0">
                <a:pos x="connsiteX2" y="connsiteY2"/>
              </a:cxn>
            </a:cxnLst>
            <a:rect l="l" t="t" r="r" b="b"/>
            <a:pathLst>
              <a:path w="2346723" h="2511419">
                <a:moveTo>
                  <a:pt x="0" y="188843"/>
                </a:moveTo>
                <a:cubicBezTo>
                  <a:pt x="980694" y="18155"/>
                  <a:pt x="1961388" y="-152533"/>
                  <a:pt x="2249424" y="234563"/>
                </a:cubicBezTo>
                <a:cubicBezTo>
                  <a:pt x="2537460" y="621659"/>
                  <a:pt x="2132838" y="1566539"/>
                  <a:pt x="1728216" y="2511419"/>
                </a:cubicBezTo>
              </a:path>
            </a:pathLst>
          </a:custGeom>
          <a:noFill/>
          <a:ln>
            <a:solidFill>
              <a:srgbClr val="E30613"/>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p:cNvSpPr/>
          <p:nvPr/>
        </p:nvSpPr>
        <p:spPr>
          <a:xfrm>
            <a:off x="237532" y="3429000"/>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Gestaltung</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1031"/>
          <p:cNvSpPr txBox="1">
            <a:spLocks noChangeArrowheads="1"/>
          </p:cNvSpPr>
          <p:nvPr/>
        </p:nvSpPr>
        <p:spPr bwMode="auto">
          <a:xfrm>
            <a:off x="2432720" y="836712"/>
            <a:ext cx="7172672" cy="2911566"/>
          </a:xfrm>
          <a:prstGeom prst="rect">
            <a:avLst/>
          </a:prstGeom>
          <a:noFill/>
          <a:ln w="12700">
            <a:noFill/>
            <a:miter lim="800000"/>
            <a:headEnd/>
            <a:tailEnd/>
          </a:ln>
        </p:spPr>
        <p:txBody>
          <a:bodyPr wrap="square">
            <a:spAutoFit/>
          </a:bodyPr>
          <a:lstStyle/>
          <a:p>
            <a:pPr marL="174625" indent="-174625" defTabSz="762000">
              <a:spcAft>
                <a:spcPct val="30000"/>
              </a:spcAft>
              <a:buFont typeface="Arial" pitchFamily="34" charset="0"/>
              <a:buChar char="•"/>
            </a:pPr>
            <a:r>
              <a:rPr lang="de-DE"/>
              <a:t>Faustregel: 30% der Folienfläche sollten </a:t>
            </a:r>
            <a:r>
              <a:rPr lang="de-DE" sz="2400" b="1"/>
              <a:t>leer</a:t>
            </a:r>
            <a:r>
              <a:rPr lang="de-DE"/>
              <a:t> sein!</a:t>
            </a:r>
          </a:p>
          <a:p>
            <a:pPr marL="174625" indent="-174625" defTabSz="762000">
              <a:spcAft>
                <a:spcPct val="30000"/>
              </a:spcAft>
              <a:buFont typeface="Arial" pitchFamily="34" charset="0"/>
              <a:buChar char="•"/>
            </a:pPr>
            <a:r>
              <a:rPr lang="de-DE"/>
              <a:t>Setzen Sie eine Corporate Identity ein (wiederkehrende Farben und Formen)</a:t>
            </a:r>
          </a:p>
          <a:p>
            <a:pPr marL="174625" indent="-174625" defTabSz="762000">
              <a:spcAft>
                <a:spcPct val="30000"/>
              </a:spcAft>
              <a:buFont typeface="Arial" pitchFamily="34" charset="0"/>
              <a:buChar char="•"/>
            </a:pPr>
            <a:r>
              <a:rPr lang="de-DE"/>
              <a:t>KONTROLLIEREN SIE IHRE FOLIEN AUF RÄCHTSCHREIPFEHLER!!!</a:t>
            </a:r>
          </a:p>
          <a:p>
            <a:pPr marL="174625" indent="-174625" defTabSz="762000">
              <a:spcAft>
                <a:spcPct val="30000"/>
              </a:spcAft>
              <a:buFont typeface="Arial" pitchFamily="34" charset="0"/>
              <a:buChar char="•"/>
            </a:pPr>
            <a:r>
              <a:rPr lang="de-DE"/>
              <a:t>Nummerieren Sie die Folien </a:t>
            </a:r>
            <a:r>
              <a:rPr lang="de-DE" u="sng"/>
              <a:t>deutlich sichtbar </a:t>
            </a:r>
            <a:r>
              <a:rPr lang="de-DE"/>
              <a:t>durch! (für Fragen aus dem Publikum – vor dem Vortrag darauf hinweisen!)</a:t>
            </a:r>
          </a:p>
        </p:txBody>
      </p:sp>
      <p:sp>
        <p:nvSpPr>
          <p:cNvPr id="2" name="Titel 1"/>
          <p:cNvSpPr>
            <a:spLocks noGrp="1"/>
          </p:cNvSpPr>
          <p:nvPr>
            <p:ph type="title"/>
          </p:nvPr>
        </p:nvSpPr>
        <p:spPr>
          <a:prstGeom prst="rect">
            <a:avLst/>
          </a:prstGeom>
          <a:solidFill>
            <a:schemeClr val="bg1"/>
          </a:solidFill>
          <a:ln>
            <a:noFill/>
          </a:ln>
        </p:spPr>
        <p:txBody>
          <a:bodyPr rtlCol="0" anchor="ctr"/>
          <a:lstStyle/>
          <a:p>
            <a:pPr algn="l"/>
            <a:r>
              <a:rPr lang="de-DE"/>
              <a:t>Gestaltung</a:t>
            </a:r>
          </a:p>
        </p:txBody>
      </p:sp>
      <p:sp>
        <p:nvSpPr>
          <p:cNvPr id="3" name="Freihandform 2"/>
          <p:cNvSpPr/>
          <p:nvPr/>
        </p:nvSpPr>
        <p:spPr>
          <a:xfrm>
            <a:off x="8697416" y="3209925"/>
            <a:ext cx="794176" cy="3387427"/>
          </a:xfrm>
          <a:custGeom>
            <a:avLst/>
            <a:gdLst>
              <a:gd name="connsiteX0" fmla="*/ 0 w 1395342"/>
              <a:gd name="connsiteY0" fmla="*/ 0 h 2790825"/>
              <a:gd name="connsiteX1" fmla="*/ 1219200 w 1395342"/>
              <a:gd name="connsiteY1" fmla="*/ 1285875 h 2790825"/>
              <a:gd name="connsiteX2" fmla="*/ 1362075 w 1395342"/>
              <a:gd name="connsiteY2" fmla="*/ 2790825 h 2790825"/>
            </a:gdLst>
            <a:ahLst/>
            <a:cxnLst>
              <a:cxn ang="0">
                <a:pos x="connsiteX0" y="connsiteY0"/>
              </a:cxn>
              <a:cxn ang="0">
                <a:pos x="connsiteX1" y="connsiteY1"/>
              </a:cxn>
              <a:cxn ang="0">
                <a:pos x="connsiteX2" y="connsiteY2"/>
              </a:cxn>
            </a:cxnLst>
            <a:rect l="l" t="t" r="r" b="b"/>
            <a:pathLst>
              <a:path w="1395342" h="2790825">
                <a:moveTo>
                  <a:pt x="0" y="0"/>
                </a:moveTo>
                <a:cubicBezTo>
                  <a:pt x="496094" y="410369"/>
                  <a:pt x="992188" y="820738"/>
                  <a:pt x="1219200" y="1285875"/>
                </a:cubicBezTo>
                <a:cubicBezTo>
                  <a:pt x="1446212" y="1751012"/>
                  <a:pt x="1404143" y="2270918"/>
                  <a:pt x="1362075" y="2790825"/>
                </a:cubicBezTo>
              </a:path>
            </a:pathLst>
          </a:custGeom>
          <a:noFill/>
          <a:ln>
            <a:solidFill>
              <a:srgbClr val="E30613"/>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3"/>
          <a:stretch>
            <a:fillRect/>
          </a:stretch>
        </p:blipFill>
        <p:spPr>
          <a:xfrm>
            <a:off x="5673080" y="3933056"/>
            <a:ext cx="2448272" cy="2163288"/>
          </a:xfrm>
          <a:prstGeom prst="rect">
            <a:avLst/>
          </a:prstGeom>
          <a:ln w="38100">
            <a:solidFill>
              <a:srgbClr val="E30613"/>
            </a:solidFill>
          </a:ln>
        </p:spPr>
      </p:pic>
      <p:sp>
        <p:nvSpPr>
          <p:cNvPr id="8" name="Abgerundetes Rechteck 7"/>
          <p:cNvSpPr/>
          <p:nvPr/>
        </p:nvSpPr>
        <p:spPr>
          <a:xfrm>
            <a:off x="237532" y="3429000"/>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Gestaltung</a:t>
            </a:r>
          </a:p>
        </p:txBody>
      </p:sp>
    </p:spTree>
    <p:extLst>
      <p:ext uri="{BB962C8B-B14F-4D97-AF65-F5344CB8AC3E}">
        <p14:creationId xmlns:p14="http://schemas.microsoft.com/office/powerpoint/2010/main" val="358090423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360712" y="836712"/>
            <a:ext cx="7316688" cy="5743111"/>
          </a:xfrm>
          <a:prstGeom prst="rect">
            <a:avLst/>
          </a:prstGeom>
          <a:noFill/>
          <a:ln w="12700">
            <a:noFill/>
            <a:miter lim="800000"/>
            <a:headEnd/>
            <a:tailEnd/>
          </a:ln>
        </p:spPr>
        <p:txBody>
          <a:bodyPr wrap="square">
            <a:spAutoFit/>
          </a:bodyPr>
          <a:lstStyle/>
          <a:p>
            <a:pPr marL="187325" indent="-187325" defTabSz="762000">
              <a:spcAft>
                <a:spcPct val="80000"/>
              </a:spcAft>
            </a:pPr>
            <a:r>
              <a:rPr lang="de-DE" sz="2400" b="1"/>
              <a:t>Eine Grafik sagt mehr als tausend Zahlen !</a:t>
            </a:r>
          </a:p>
          <a:p>
            <a:pPr marL="187325" indent="-187325" defTabSz="762000">
              <a:spcAft>
                <a:spcPct val="80000"/>
              </a:spcAft>
            </a:pPr>
            <a:r>
              <a:rPr lang="de-DE"/>
              <a:t>Wenn sich viele Zahlen aber nicht umgehen lassen, dann</a:t>
            </a:r>
          </a:p>
          <a:p>
            <a:pPr marL="182563" indent="-182563" defTabSz="762000">
              <a:spcAft>
                <a:spcPct val="80000"/>
              </a:spcAft>
              <a:buFontTx/>
              <a:buChar char="•"/>
            </a:pPr>
            <a:r>
              <a:rPr lang="de-DE" u="sng"/>
              <a:t>Zuerst</a:t>
            </a:r>
            <a:r>
              <a:rPr lang="de-DE"/>
              <a:t> die Tatsache, die erläutert werden soll - </a:t>
            </a:r>
            <a:r>
              <a:rPr lang="de-DE" u="sng"/>
              <a:t>dann</a:t>
            </a:r>
            <a:r>
              <a:rPr lang="de-DE"/>
              <a:t> erst die Zahlen </a:t>
            </a:r>
          </a:p>
          <a:p>
            <a:pPr marL="182563" indent="-182563" defTabSz="762000">
              <a:spcAft>
                <a:spcPct val="80000"/>
              </a:spcAft>
              <a:buFontTx/>
              <a:buChar char="•"/>
            </a:pPr>
            <a:r>
              <a:rPr lang="de-DE"/>
              <a:t>z.B.: </a:t>
            </a:r>
            <a:r>
              <a:rPr lang="de-DE" i="1"/>
              <a:t>„Der Ölumschlag in den norddeutschen Häfen wird nach einem mehrjährigen Abwärtstrend jetzt wieder zunehmen. Dazu sehen Sie sich bitte die folgenden Zahlen an.“</a:t>
            </a:r>
          </a:p>
          <a:p>
            <a:pPr marL="182563" indent="-182563" defTabSz="762000">
              <a:spcAft>
                <a:spcPct val="80000"/>
              </a:spcAft>
              <a:buFontTx/>
              <a:buChar char="•"/>
            </a:pPr>
            <a:r>
              <a:rPr lang="de-DE"/>
              <a:t>Nicht sofort alle Zahlen auf einmal zeigen, sondern </a:t>
            </a:r>
            <a:r>
              <a:rPr lang="de-DE" u="sng"/>
              <a:t>nacheinander einblenden!</a:t>
            </a:r>
            <a:r>
              <a:rPr lang="de-DE"/>
              <a:t> Den Zuhörern Zeit geben!</a:t>
            </a:r>
          </a:p>
          <a:p>
            <a:pPr marL="182563" indent="-182563" defTabSz="762000">
              <a:spcAft>
                <a:spcPct val="80000"/>
              </a:spcAft>
              <a:buFontTx/>
              <a:buChar char="•"/>
            </a:pPr>
            <a:r>
              <a:rPr lang="de-DE"/>
              <a:t>Die Zahlen müssen </a:t>
            </a:r>
            <a:r>
              <a:rPr lang="de-DE" u="sng"/>
              <a:t>erkennbar</a:t>
            </a:r>
            <a:r>
              <a:rPr lang="de-DE"/>
              <a:t> sein !! (</a:t>
            </a:r>
            <a:r>
              <a:rPr lang="de-DE" i="1"/>
              <a:t>„Ich habe hier mal eine Tabelle kopiert. Sie werden das nicht erkennen können, daher lese ich es Ihnen mal vor.“</a:t>
            </a:r>
            <a:r>
              <a:rPr lang="de-DE"/>
              <a:t>) </a:t>
            </a:r>
          </a:p>
          <a:p>
            <a:pPr marL="182563" indent="-182563" defTabSz="762000">
              <a:spcAft>
                <a:spcPct val="80000"/>
              </a:spcAft>
              <a:buFontTx/>
              <a:buChar char="•"/>
            </a:pPr>
            <a:r>
              <a:rPr lang="de-DE" sz="2400" b="1">
                <a:solidFill>
                  <a:srgbClr val="E30613"/>
                </a:solidFill>
              </a:rPr>
              <a:t>Zahlen NICHT vorlesen! NICHT VORLESEN!!</a:t>
            </a:r>
          </a:p>
        </p:txBody>
      </p:sp>
      <p:sp>
        <p:nvSpPr>
          <p:cNvPr id="2" name="Titel 1"/>
          <p:cNvSpPr>
            <a:spLocks noGrp="1"/>
          </p:cNvSpPr>
          <p:nvPr>
            <p:ph type="title"/>
          </p:nvPr>
        </p:nvSpPr>
        <p:spPr>
          <a:prstGeom prst="rect">
            <a:avLst/>
          </a:prstGeom>
          <a:solidFill>
            <a:schemeClr val="bg1"/>
          </a:solidFill>
          <a:ln>
            <a:noFill/>
          </a:ln>
        </p:spPr>
        <p:txBody>
          <a:bodyPr rtlCol="0" anchor="ctr"/>
          <a:lstStyle/>
          <a:p>
            <a:pPr algn="l"/>
            <a:r>
              <a:rPr lang="de-DE"/>
              <a:t>Gestaltung</a:t>
            </a:r>
          </a:p>
        </p:txBody>
      </p:sp>
      <p:sp>
        <p:nvSpPr>
          <p:cNvPr id="5" name="Abgerundetes Rechteck 4"/>
          <p:cNvSpPr/>
          <p:nvPr/>
        </p:nvSpPr>
        <p:spPr>
          <a:xfrm>
            <a:off x="237532" y="3429000"/>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Gestaltung</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288704" y="836711"/>
            <a:ext cx="6984776" cy="5472609"/>
            <a:chOff x="2288704" y="836711"/>
            <a:chExt cx="6984776" cy="5472609"/>
          </a:xfrm>
        </p:grpSpPr>
        <p:pic>
          <p:nvPicPr>
            <p:cNvPr id="26627" name="Picture 3"/>
            <p:cNvPicPr>
              <a:picLocks noChangeAspect="1" noChangeArrowheads="1"/>
            </p:cNvPicPr>
            <p:nvPr/>
          </p:nvPicPr>
          <p:blipFill>
            <a:blip r:embed="rId3" cstate="print"/>
            <a:srcRect/>
            <a:stretch>
              <a:fillRect/>
            </a:stretch>
          </p:blipFill>
          <p:spPr bwMode="auto">
            <a:xfrm>
              <a:off x="2432720" y="836711"/>
              <a:ext cx="6712049" cy="5472609"/>
            </a:xfrm>
            <a:prstGeom prst="rect">
              <a:avLst/>
            </a:prstGeom>
            <a:noFill/>
            <a:ln w="12700">
              <a:noFill/>
              <a:miter lim="800000"/>
              <a:headEnd/>
              <a:tailEnd/>
            </a:ln>
          </p:spPr>
        </p:pic>
        <p:sp>
          <p:nvSpPr>
            <p:cNvPr id="4" name="Rechteck 3"/>
            <p:cNvSpPr/>
            <p:nvPr/>
          </p:nvSpPr>
          <p:spPr>
            <a:xfrm>
              <a:off x="2288704" y="836711"/>
              <a:ext cx="6984776" cy="504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el 1"/>
          <p:cNvSpPr>
            <a:spLocks noGrp="1"/>
          </p:cNvSpPr>
          <p:nvPr>
            <p:ph type="title"/>
          </p:nvPr>
        </p:nvSpPr>
        <p:spPr>
          <a:prstGeom prst="rect">
            <a:avLst/>
          </a:prstGeom>
          <a:solidFill>
            <a:schemeClr val="bg1"/>
          </a:solidFill>
          <a:ln>
            <a:noFill/>
          </a:ln>
        </p:spPr>
        <p:txBody>
          <a:bodyPr rtlCol="0" anchor="ctr"/>
          <a:lstStyle/>
          <a:p>
            <a:pPr algn="l"/>
            <a:r>
              <a:rPr lang="de-DE"/>
              <a:t>Gestaltung</a:t>
            </a:r>
          </a:p>
        </p:txBody>
      </p:sp>
      <p:sp>
        <p:nvSpPr>
          <p:cNvPr id="3" name="Explosion 1 2"/>
          <p:cNvSpPr/>
          <p:nvPr/>
        </p:nvSpPr>
        <p:spPr>
          <a:xfrm rot="550566">
            <a:off x="6822603" y="239683"/>
            <a:ext cx="3024336" cy="2016224"/>
          </a:xfrm>
          <a:prstGeom prst="irregularSeal1">
            <a:avLst/>
          </a:prstGeom>
          <a:solidFill>
            <a:schemeClr val="bg1"/>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a:solidFill>
                  <a:srgbClr val="E30613"/>
                </a:solidFill>
                <a:latin typeface="Arial" panose="020B0604020202020204" pitchFamily="34" charset="0"/>
                <a:cs typeface="Arial" panose="020B0604020202020204" pitchFamily="34" charset="0"/>
              </a:rPr>
              <a:t>Krass!</a:t>
            </a:r>
          </a:p>
        </p:txBody>
      </p:sp>
      <p:sp>
        <p:nvSpPr>
          <p:cNvPr id="5" name="Explosion 1 4"/>
          <p:cNvSpPr/>
          <p:nvPr/>
        </p:nvSpPr>
        <p:spPr>
          <a:xfrm rot="20861783">
            <a:off x="2584318" y="4609461"/>
            <a:ext cx="3024336" cy="2016224"/>
          </a:xfrm>
          <a:prstGeom prst="irregularSeal1">
            <a:avLst/>
          </a:prstGeom>
          <a:solidFill>
            <a:schemeClr val="bg1"/>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rgbClr val="E30613"/>
                </a:solidFill>
                <a:latin typeface="Arial" panose="020B0604020202020204" pitchFamily="34" charset="0"/>
                <a:cs typeface="Arial" panose="020B0604020202020204" pitchFamily="34" charset="0"/>
              </a:rPr>
              <a:t>… eine eingescannte, alte, mit Kreide verschmierte Overhead-Folie</a:t>
            </a:r>
          </a:p>
        </p:txBody>
      </p:sp>
      <p:sp>
        <p:nvSpPr>
          <p:cNvPr id="7" name="Abgerundetes Rechteck 6"/>
          <p:cNvSpPr/>
          <p:nvPr/>
        </p:nvSpPr>
        <p:spPr>
          <a:xfrm>
            <a:off x="237532" y="3429000"/>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Gestaltung</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360712" y="836712"/>
            <a:ext cx="7316688" cy="1261884"/>
          </a:xfrm>
          <a:prstGeom prst="rect">
            <a:avLst/>
          </a:prstGeom>
          <a:noFill/>
          <a:ln w="12700">
            <a:noFill/>
            <a:miter lim="800000"/>
            <a:headEnd/>
            <a:tailEnd/>
          </a:ln>
        </p:spPr>
        <p:txBody>
          <a:bodyPr wrap="square">
            <a:spAutoFit/>
          </a:bodyPr>
          <a:lstStyle/>
          <a:p>
            <a:pPr defTabSz="762000">
              <a:spcAft>
                <a:spcPct val="80000"/>
              </a:spcAft>
            </a:pPr>
            <a:r>
              <a:rPr lang="de-DE"/>
              <a:t>… nochmal zum Punkt:</a:t>
            </a:r>
          </a:p>
          <a:p>
            <a:pPr marL="182563" indent="-182563" defTabSz="762000">
              <a:spcAft>
                <a:spcPct val="80000"/>
              </a:spcAft>
              <a:buFontTx/>
              <a:buChar char="•"/>
            </a:pPr>
            <a:r>
              <a:rPr lang="de-DE" u="sng"/>
              <a:t>Zuerst</a:t>
            </a:r>
            <a:r>
              <a:rPr lang="de-DE"/>
              <a:t> die Tatsache, die erläutert werden soll - </a:t>
            </a:r>
            <a:r>
              <a:rPr lang="de-DE" u="sng"/>
              <a:t>dann</a:t>
            </a:r>
            <a:r>
              <a:rPr lang="de-DE"/>
              <a:t> erst die Zahlen </a:t>
            </a:r>
          </a:p>
        </p:txBody>
      </p:sp>
      <p:sp>
        <p:nvSpPr>
          <p:cNvPr id="2" name="Titel 1"/>
          <p:cNvSpPr>
            <a:spLocks noGrp="1"/>
          </p:cNvSpPr>
          <p:nvPr>
            <p:ph type="title"/>
          </p:nvPr>
        </p:nvSpPr>
        <p:spPr>
          <a:prstGeom prst="rect">
            <a:avLst/>
          </a:prstGeom>
          <a:solidFill>
            <a:schemeClr val="bg1"/>
          </a:solidFill>
          <a:ln>
            <a:noFill/>
          </a:ln>
        </p:spPr>
        <p:txBody>
          <a:bodyPr rtlCol="0" anchor="ctr"/>
          <a:lstStyle/>
          <a:p>
            <a:pPr algn="l"/>
            <a:r>
              <a:rPr lang="de-DE"/>
              <a:t>Gestaltung</a:t>
            </a:r>
          </a:p>
        </p:txBody>
      </p:sp>
      <p:sp>
        <p:nvSpPr>
          <p:cNvPr id="5" name="Abgerundetes Rechteck 4"/>
          <p:cNvSpPr/>
          <p:nvPr/>
        </p:nvSpPr>
        <p:spPr>
          <a:xfrm>
            <a:off x="237532" y="3429000"/>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Gestaltung</a:t>
            </a:r>
          </a:p>
        </p:txBody>
      </p:sp>
      <p:sp>
        <p:nvSpPr>
          <p:cNvPr id="3" name="Textfeld 2"/>
          <p:cNvSpPr txBox="1"/>
          <p:nvPr/>
        </p:nvSpPr>
        <p:spPr>
          <a:xfrm>
            <a:off x="2648744" y="2239849"/>
            <a:ext cx="6912768" cy="4093428"/>
          </a:xfrm>
          <a:prstGeom prst="rect">
            <a:avLst/>
          </a:prstGeom>
          <a:solidFill>
            <a:schemeClr val="bg1">
              <a:lumMod val="85000"/>
            </a:schemeClr>
          </a:solidFill>
        </p:spPr>
        <p:txBody>
          <a:bodyPr wrap="square" rtlCol="0">
            <a:spAutoFit/>
          </a:bodyPr>
          <a:lstStyle/>
          <a:p>
            <a:r>
              <a:rPr lang="de-DE"/>
              <a:t>„Die Amerikaner ticken vor allem bei Präsentationen komplett anders als wir. Hier gilt es für Deutsche, von liebgewonnenen Gewohnheiten Abstand zu nehmen und für Amerikaner das Pferd gwissermaßen von hinten aufzuzäumen. Und zwar in der Form, dass man das Ergebnis und das Fazit an den Anfang der Präsentation stellt, ehe man im Anschluss darauf eingeht, wie es dazu kommen soll.</a:t>
            </a:r>
          </a:p>
          <a:p>
            <a:r>
              <a:rPr lang="de-DE"/>
              <a:t>Die deutsche Reihenfolge kann bei US-Geschäftspartnern für Verwirrung sorgen, denn die Amerikaner wollen geschäftlich schnell auf den Punkt kommen und direkt wissen, worum es geht.“</a:t>
            </a:r>
          </a:p>
          <a:p>
            <a:pPr algn="r"/>
            <a:r>
              <a:rPr lang="de-DE" sz="1600"/>
              <a:t>Logistics Pilot, 8/20, S. 17</a:t>
            </a:r>
          </a:p>
        </p:txBody>
      </p:sp>
    </p:spTree>
    <p:extLst>
      <p:ext uri="{BB962C8B-B14F-4D97-AF65-F5344CB8AC3E}">
        <p14:creationId xmlns:p14="http://schemas.microsoft.com/office/powerpoint/2010/main" val="381357671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a:solidFill>
            <a:schemeClr val="bg1"/>
          </a:solidFill>
          <a:ln>
            <a:noFill/>
          </a:ln>
        </p:spPr>
        <p:txBody>
          <a:bodyPr rtlCol="0" anchor="ctr"/>
          <a:lstStyle/>
          <a:p>
            <a:pPr algn="l"/>
            <a:r>
              <a:rPr lang="de-DE"/>
              <a:t>Gestaltung</a:t>
            </a:r>
          </a:p>
        </p:txBody>
      </p:sp>
      <p:sp>
        <p:nvSpPr>
          <p:cNvPr id="4" name="Text Box 21"/>
          <p:cNvSpPr txBox="1">
            <a:spLocks noChangeArrowheads="1"/>
          </p:cNvSpPr>
          <p:nvPr/>
        </p:nvSpPr>
        <p:spPr bwMode="auto">
          <a:xfrm>
            <a:off x="2432720" y="836712"/>
            <a:ext cx="7168480" cy="3588675"/>
          </a:xfrm>
          <a:prstGeom prst="rect">
            <a:avLst/>
          </a:prstGeom>
          <a:noFill/>
          <a:ln w="12700">
            <a:noFill/>
            <a:miter lim="800000"/>
            <a:headEnd/>
            <a:tailEnd/>
          </a:ln>
        </p:spPr>
        <p:txBody>
          <a:bodyPr wrap="square">
            <a:spAutoFit/>
          </a:bodyPr>
          <a:lstStyle/>
          <a:p>
            <a:pPr defTabSz="762000">
              <a:spcAft>
                <a:spcPct val="30000"/>
              </a:spcAft>
            </a:pPr>
            <a:r>
              <a:rPr lang="de-DE" sz="2400" b="1"/>
              <a:t>Visualisierung</a:t>
            </a:r>
            <a:endParaRPr lang="de-DE" b="1"/>
          </a:p>
          <a:p>
            <a:pPr marL="182563" indent="-182563" defTabSz="762000">
              <a:spcAft>
                <a:spcPct val="30000"/>
              </a:spcAft>
              <a:buSzPct val="100000"/>
              <a:buFontTx/>
              <a:buChar char="•"/>
            </a:pPr>
            <a:r>
              <a:rPr lang="de-DE"/>
              <a:t>Zeitabläufe (Zeitstrahl)</a:t>
            </a:r>
          </a:p>
          <a:p>
            <a:pPr marL="182563" indent="-182563" defTabSz="762000">
              <a:spcAft>
                <a:spcPct val="30000"/>
              </a:spcAft>
              <a:buSzPct val="100000"/>
              <a:buFontTx/>
              <a:buChar char="•"/>
            </a:pPr>
            <a:r>
              <a:rPr lang="de-DE"/>
              <a:t>Geographie (geeignete Karten)</a:t>
            </a:r>
          </a:p>
          <a:p>
            <a:pPr marL="182563" indent="-182563" defTabSz="762000">
              <a:spcAft>
                <a:spcPct val="30000"/>
              </a:spcAft>
              <a:buSzPct val="100000"/>
              <a:buFontTx/>
              <a:buChar char="•"/>
            </a:pPr>
            <a:r>
              <a:rPr lang="de-DE"/>
              <a:t>Statistiken (Grafiktypen für „Anteil“, Trend“, usw.!)</a:t>
            </a:r>
          </a:p>
          <a:p>
            <a:pPr marL="182563" indent="-182563" defTabSz="762000">
              <a:spcAft>
                <a:spcPct val="30000"/>
              </a:spcAft>
              <a:buSzPct val="100000"/>
              <a:buFontTx/>
              <a:buChar char="•"/>
            </a:pPr>
            <a:r>
              <a:rPr lang="de-DE"/>
              <a:t>themenbezogene Symbole (z.B. Container für Statistik, Flaggen als Aufzählungszeichen, ...)</a:t>
            </a:r>
          </a:p>
          <a:p>
            <a:pPr marL="182563" indent="-182563" defTabSz="762000">
              <a:spcAft>
                <a:spcPct val="30000"/>
              </a:spcAft>
              <a:buSzPct val="100000"/>
              <a:buFontTx/>
              <a:buChar char="•"/>
            </a:pPr>
            <a:r>
              <a:rPr lang="de-DE"/>
              <a:t>Maße (Vergleich mit anderen, bekannten Objekten)</a:t>
            </a:r>
          </a:p>
          <a:p>
            <a:pPr marL="182563" indent="-182563" defTabSz="762000">
              <a:spcAft>
                <a:spcPct val="30000"/>
              </a:spcAft>
              <a:buSzPct val="100000"/>
              <a:buFontTx/>
              <a:buChar char="•"/>
            </a:pPr>
            <a:r>
              <a:rPr lang="de-DE"/>
              <a:t>Aufzählungen, Gründe, Argumente, Pro &amp; Kontra</a:t>
            </a:r>
          </a:p>
          <a:p>
            <a:pPr marL="182563" indent="-182563" defTabSz="762000">
              <a:spcAft>
                <a:spcPct val="30000"/>
              </a:spcAft>
              <a:buSzPct val="100000"/>
              <a:buFontTx/>
              <a:buChar char="•"/>
            </a:pPr>
            <a:r>
              <a:rPr lang="de-DE"/>
              <a:t>Ursache -&gt; Wirkung</a:t>
            </a:r>
          </a:p>
        </p:txBody>
      </p:sp>
      <p:sp>
        <p:nvSpPr>
          <p:cNvPr id="3" name="Pfeil nach rechts 2"/>
          <p:cNvSpPr/>
          <p:nvPr/>
        </p:nvSpPr>
        <p:spPr>
          <a:xfrm>
            <a:off x="2864768" y="4354967"/>
            <a:ext cx="2160240" cy="2016224"/>
          </a:xfrm>
          <a:prstGeom prst="rightArrow">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latin typeface="Arial" panose="020B0604020202020204" pitchFamily="34" charset="0"/>
                <a:cs typeface="Arial" panose="020B0604020202020204" pitchFamily="34" charset="0"/>
              </a:rPr>
              <a:t>Pro</a:t>
            </a:r>
          </a:p>
        </p:txBody>
      </p:sp>
      <p:sp>
        <p:nvSpPr>
          <p:cNvPr id="7" name="Pfeil nach rechts 6"/>
          <p:cNvSpPr/>
          <p:nvPr/>
        </p:nvSpPr>
        <p:spPr>
          <a:xfrm flipH="1">
            <a:off x="5601072" y="4354967"/>
            <a:ext cx="2160240" cy="2016224"/>
          </a:xfrm>
          <a:prstGeom prst="rightArrow">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latin typeface="Arial" panose="020B0604020202020204" pitchFamily="34" charset="0"/>
                <a:cs typeface="Arial" panose="020B0604020202020204" pitchFamily="34" charset="0"/>
              </a:rPr>
              <a:t>Kontra</a:t>
            </a:r>
          </a:p>
        </p:txBody>
      </p:sp>
      <p:sp>
        <p:nvSpPr>
          <p:cNvPr id="8" name="Abgerundetes Rechteck 7"/>
          <p:cNvSpPr/>
          <p:nvPr/>
        </p:nvSpPr>
        <p:spPr>
          <a:xfrm>
            <a:off x="237532" y="3429000"/>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Gestaltung</a:t>
            </a:r>
          </a:p>
        </p:txBody>
      </p:sp>
    </p:spTree>
    <p:extLst>
      <p:ext uri="{BB962C8B-B14F-4D97-AF65-F5344CB8AC3E}">
        <p14:creationId xmlns:p14="http://schemas.microsoft.com/office/powerpoint/2010/main" val="381044670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a:solidFill>
            <a:schemeClr val="bg1"/>
          </a:solidFill>
          <a:ln>
            <a:noFill/>
          </a:ln>
        </p:spPr>
        <p:txBody>
          <a:bodyPr rtlCol="0" anchor="ctr"/>
          <a:lstStyle/>
          <a:p>
            <a:pPr algn="l"/>
            <a:r>
              <a:rPr lang="de-DE"/>
              <a:t>Gestaltung</a:t>
            </a:r>
          </a:p>
        </p:txBody>
      </p:sp>
      <p:sp>
        <p:nvSpPr>
          <p:cNvPr id="6" name="Text Box 3"/>
          <p:cNvSpPr txBox="1">
            <a:spLocks noChangeArrowheads="1"/>
          </p:cNvSpPr>
          <p:nvPr/>
        </p:nvSpPr>
        <p:spPr bwMode="auto">
          <a:xfrm>
            <a:off x="2432720" y="836712"/>
            <a:ext cx="7096472" cy="3877985"/>
          </a:xfrm>
          <a:prstGeom prst="rect">
            <a:avLst/>
          </a:prstGeom>
          <a:noFill/>
          <a:ln w="12700">
            <a:noFill/>
            <a:miter lim="800000"/>
            <a:headEnd/>
            <a:tailEnd/>
          </a:ln>
        </p:spPr>
        <p:txBody>
          <a:bodyPr wrap="square">
            <a:spAutoFit/>
          </a:bodyPr>
          <a:lstStyle/>
          <a:p>
            <a:pPr marL="182563" indent="-182563" defTabSz="762000">
              <a:spcAft>
                <a:spcPct val="30000"/>
              </a:spcAft>
              <a:buSzPct val="100000"/>
              <a:buFontTx/>
              <a:buChar char="•"/>
            </a:pPr>
            <a:r>
              <a:rPr lang="de-DE"/>
              <a:t>Einfügen / Text / Datum und Uhrzeit + ggf. „Automatisch aktualisieren“</a:t>
            </a:r>
          </a:p>
          <a:p>
            <a:pPr marL="182563" indent="-182563" defTabSz="762000">
              <a:spcAft>
                <a:spcPct val="30000"/>
              </a:spcAft>
              <a:buSzPct val="100000"/>
              <a:buFontTx/>
              <a:buChar char="•"/>
            </a:pPr>
            <a:r>
              <a:rPr lang="de-DE" sz="2400" b="1"/>
              <a:t>Keine ausformulierten Sätze auf der Folie! </a:t>
            </a:r>
            <a:r>
              <a:rPr lang="de-DE"/>
              <a:t>(außer bei wörtlichen Zitaten)</a:t>
            </a:r>
          </a:p>
          <a:p>
            <a:pPr marL="182563" indent="-182563" defTabSz="762000">
              <a:spcAft>
                <a:spcPct val="30000"/>
              </a:spcAft>
              <a:buSzPct val="100000"/>
              <a:buFontTx/>
              <a:buChar char="•"/>
            </a:pPr>
            <a:r>
              <a:rPr lang="de-DE"/>
              <a:t>Hintergrundbild </a:t>
            </a:r>
            <a:r>
              <a:rPr lang="de-DE" u="sng"/>
              <a:t>sehr</a:t>
            </a:r>
            <a:r>
              <a:rPr lang="de-DE"/>
              <a:t> hell</a:t>
            </a:r>
          </a:p>
          <a:p>
            <a:pPr marL="182563" indent="-182563" defTabSz="762000">
              <a:spcAft>
                <a:spcPct val="30000"/>
              </a:spcAft>
              <a:buSzPct val="100000"/>
              <a:buFontTx/>
              <a:buChar char="•"/>
            </a:pPr>
            <a:r>
              <a:rPr lang="de-DE"/>
              <a:t>von MS vorgegebene Hintergründe modifizieren</a:t>
            </a:r>
          </a:p>
          <a:p>
            <a:pPr marL="182563" indent="-182563" defTabSz="762000">
              <a:spcAft>
                <a:spcPct val="30000"/>
              </a:spcAft>
              <a:buSzPct val="100000"/>
              <a:buFontTx/>
              <a:buChar char="•"/>
            </a:pPr>
            <a:r>
              <a:rPr lang="de-DE"/>
              <a:t>Farbkontrast Schrift / Hintergrund (s/w-Druck!)</a:t>
            </a:r>
          </a:p>
          <a:p>
            <a:pPr marL="182563" indent="-182563" defTabSz="762000">
              <a:spcAft>
                <a:spcPct val="30000"/>
              </a:spcAft>
              <a:buSzPct val="100000"/>
              <a:buFontTx/>
              <a:buChar char="•"/>
            </a:pPr>
            <a:r>
              <a:rPr lang="de-DE"/>
              <a:t>roter Faden durch wiederholten Bezug auf die Gliederung</a:t>
            </a:r>
          </a:p>
          <a:p>
            <a:pPr marL="182563" indent="-182563" defTabSz="762000">
              <a:spcAft>
                <a:spcPct val="30000"/>
              </a:spcAft>
              <a:buSzPct val="100000"/>
              <a:buFontTx/>
              <a:buChar char="•"/>
            </a:pPr>
            <a:r>
              <a:rPr lang="de-DE"/>
              <a:t>Farbeinsatz für Gegensätze und Zusammengehöriges</a:t>
            </a:r>
          </a:p>
          <a:p>
            <a:pPr marL="182563" indent="-182563" defTabSz="762000">
              <a:spcAft>
                <a:spcPct val="30000"/>
              </a:spcAft>
              <a:buSzPct val="100000"/>
              <a:buFontTx/>
              <a:buChar char="•"/>
            </a:pPr>
            <a:r>
              <a:rPr lang="de-DE"/>
              <a:t>Dateiname (klein, in schwacher Farbe)</a:t>
            </a:r>
          </a:p>
        </p:txBody>
      </p:sp>
      <p:sp>
        <p:nvSpPr>
          <p:cNvPr id="4" name="Rechteck 3"/>
          <p:cNvSpPr/>
          <p:nvPr/>
        </p:nvSpPr>
        <p:spPr>
          <a:xfrm>
            <a:off x="5457056" y="4674731"/>
            <a:ext cx="1800200" cy="864096"/>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5466156" y="5661248"/>
            <a:ext cx="1800200" cy="864096"/>
          </a:xfrm>
          <a:prstGeom prst="rect">
            <a:avLst/>
          </a:prstGeom>
          <a:solidFill>
            <a:srgbClr val="FC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401272" y="4674731"/>
            <a:ext cx="1800200" cy="864096"/>
          </a:xfrm>
          <a:prstGeom prst="rect">
            <a:avLst/>
          </a:prstGeom>
          <a:solidFill>
            <a:srgbClr val="FC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7401272" y="5661248"/>
            <a:ext cx="1800200" cy="864096"/>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2"/>
          <p:cNvSpPr/>
          <p:nvPr/>
        </p:nvSpPr>
        <p:spPr>
          <a:xfrm>
            <a:off x="1856656" y="4693043"/>
            <a:ext cx="2016097" cy="1976317"/>
          </a:xfrm>
          <a:custGeom>
            <a:avLst/>
            <a:gdLst>
              <a:gd name="connsiteX0" fmla="*/ 1945341 w 2402541"/>
              <a:gd name="connsiteY0" fmla="*/ 0 h 2393577"/>
              <a:gd name="connsiteX1" fmla="*/ 2268070 w 2402541"/>
              <a:gd name="connsiteY1" fmla="*/ 1855694 h 2393577"/>
              <a:gd name="connsiteX2" fmla="*/ 0 w 2402541"/>
              <a:gd name="connsiteY2" fmla="*/ 2393577 h 2393577"/>
            </a:gdLst>
            <a:ahLst/>
            <a:cxnLst>
              <a:cxn ang="0">
                <a:pos x="connsiteX0" y="connsiteY0"/>
              </a:cxn>
              <a:cxn ang="0">
                <a:pos x="connsiteX1" y="connsiteY1"/>
              </a:cxn>
              <a:cxn ang="0">
                <a:pos x="connsiteX2" y="connsiteY2"/>
              </a:cxn>
            </a:cxnLst>
            <a:rect l="l" t="t" r="r" b="b"/>
            <a:pathLst>
              <a:path w="2402541" h="2393577">
                <a:moveTo>
                  <a:pt x="1945341" y="0"/>
                </a:moveTo>
                <a:cubicBezTo>
                  <a:pt x="2268817" y="728382"/>
                  <a:pt x="2592294" y="1456764"/>
                  <a:pt x="2268070" y="1855694"/>
                </a:cubicBezTo>
                <a:cubicBezTo>
                  <a:pt x="1943846" y="2254624"/>
                  <a:pt x="971923" y="2324100"/>
                  <a:pt x="0" y="2393577"/>
                </a:cubicBezTo>
              </a:path>
            </a:pathLst>
          </a:custGeom>
          <a:noFill/>
          <a:ln>
            <a:solidFill>
              <a:srgbClr val="E30613"/>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1"/>
          <p:cNvSpPr/>
          <p:nvPr/>
        </p:nvSpPr>
        <p:spPr>
          <a:xfrm>
            <a:off x="237532" y="3429000"/>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Gestaltung</a:t>
            </a:r>
          </a:p>
        </p:txBody>
      </p:sp>
    </p:spTree>
    <p:extLst>
      <p:ext uri="{BB962C8B-B14F-4D97-AF65-F5344CB8AC3E}">
        <p14:creationId xmlns:p14="http://schemas.microsoft.com/office/powerpoint/2010/main" val="458000812"/>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pPr algn="l"/>
            <a:r>
              <a:rPr lang="de-DE"/>
              <a:t>Gestaltung</a:t>
            </a:r>
          </a:p>
        </p:txBody>
      </p:sp>
      <p:sp>
        <p:nvSpPr>
          <p:cNvPr id="14" name="Text Box 21"/>
          <p:cNvSpPr txBox="1">
            <a:spLocks noChangeArrowheads="1"/>
          </p:cNvSpPr>
          <p:nvPr/>
        </p:nvSpPr>
        <p:spPr bwMode="auto">
          <a:xfrm>
            <a:off x="2432720" y="836712"/>
            <a:ext cx="7168480" cy="880241"/>
          </a:xfrm>
          <a:prstGeom prst="rect">
            <a:avLst/>
          </a:prstGeom>
          <a:noFill/>
          <a:ln w="12700">
            <a:noFill/>
            <a:miter lim="800000"/>
            <a:headEnd/>
            <a:tailEnd/>
          </a:ln>
        </p:spPr>
        <p:txBody>
          <a:bodyPr wrap="square">
            <a:spAutoFit/>
          </a:bodyPr>
          <a:lstStyle/>
          <a:p>
            <a:pPr defTabSz="762000">
              <a:spcAft>
                <a:spcPct val="30000"/>
              </a:spcAft>
            </a:pPr>
            <a:r>
              <a:rPr lang="de-DE" sz="2400" b="1"/>
              <a:t>Falschfarben mit </a:t>
            </a:r>
            <a:r>
              <a:rPr lang="de-DE" sz="2400" b="1" err="1"/>
              <a:t>IrfanView</a:t>
            </a:r>
            <a:r>
              <a:rPr lang="de-DE" sz="2400" b="1"/>
              <a:t>:</a:t>
            </a:r>
            <a:endParaRPr lang="de-DE" b="1"/>
          </a:p>
          <a:p>
            <a:pPr defTabSz="762000">
              <a:spcAft>
                <a:spcPct val="30000"/>
              </a:spcAft>
              <a:buSzPct val="100000"/>
            </a:pPr>
            <a:r>
              <a:rPr lang="de-DE"/>
              <a:t>(www.irfanview.com)</a:t>
            </a:r>
          </a:p>
        </p:txBody>
      </p:sp>
      <p:sp>
        <p:nvSpPr>
          <p:cNvPr id="3" name="Textfeld 2"/>
          <p:cNvSpPr txBox="1"/>
          <p:nvPr/>
        </p:nvSpPr>
        <p:spPr>
          <a:xfrm>
            <a:off x="8204179" y="4079282"/>
            <a:ext cx="1678294" cy="1015663"/>
          </a:xfrm>
          <a:prstGeom prst="rect">
            <a:avLst/>
          </a:prstGeom>
          <a:noFill/>
        </p:spPr>
        <p:txBody>
          <a:bodyPr wrap="square" rtlCol="0">
            <a:spAutoFit/>
          </a:bodyPr>
          <a:lstStyle/>
          <a:p>
            <a:r>
              <a:rPr lang="de-DE" sz="1200" u="sng"/>
              <a:t>Achtung:</a:t>
            </a:r>
          </a:p>
          <a:p>
            <a:r>
              <a:rPr lang="de-DE" sz="1200"/>
              <a:t>Zu Aufhellung des Bildes „Gamma-Korrektur“ benutzen – nicht „Helligkeit“!</a:t>
            </a:r>
          </a:p>
        </p:txBody>
      </p:sp>
      <p:sp>
        <p:nvSpPr>
          <p:cNvPr id="8" name="Abgerundetes Rechteck 7"/>
          <p:cNvSpPr/>
          <p:nvPr/>
        </p:nvSpPr>
        <p:spPr>
          <a:xfrm>
            <a:off x="237532" y="3429000"/>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Gestaltung</a:t>
            </a:r>
          </a:p>
        </p:txBody>
      </p:sp>
      <p:pic>
        <p:nvPicPr>
          <p:cNvPr id="4" name="Grafik 3"/>
          <p:cNvPicPr>
            <a:picLocks noChangeAspect="1"/>
          </p:cNvPicPr>
          <p:nvPr/>
        </p:nvPicPr>
        <p:blipFill>
          <a:blip r:embed="rId3"/>
          <a:stretch>
            <a:fillRect/>
          </a:stretch>
        </p:blipFill>
        <p:spPr>
          <a:xfrm>
            <a:off x="2576736" y="1719260"/>
            <a:ext cx="5112568" cy="4696066"/>
          </a:xfrm>
          <a:prstGeom prst="rect">
            <a:avLst/>
          </a:prstGeom>
        </p:spPr>
      </p:pic>
      <p:sp>
        <p:nvSpPr>
          <p:cNvPr id="15" name="Explosion 1 14"/>
          <p:cNvSpPr/>
          <p:nvPr/>
        </p:nvSpPr>
        <p:spPr>
          <a:xfrm rot="550566">
            <a:off x="6716725" y="601662"/>
            <a:ext cx="3024336" cy="2016224"/>
          </a:xfrm>
          <a:prstGeom prst="irregularSeal1">
            <a:avLst/>
          </a:prstGeom>
          <a:solidFill>
            <a:schemeClr val="bg1"/>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solidFill>
                  <a:srgbClr val="E30613"/>
                </a:solidFill>
                <a:latin typeface="Arial" panose="020B0604020202020204" pitchFamily="34" charset="0"/>
                <a:cs typeface="Arial" panose="020B0604020202020204" pitchFamily="34" charset="0"/>
              </a:rPr>
              <a:t>Ein Super-Tool!</a:t>
            </a:r>
          </a:p>
        </p:txBody>
      </p:sp>
    </p:spTree>
    <p:extLst>
      <p:ext uri="{BB962C8B-B14F-4D97-AF65-F5344CB8AC3E}">
        <p14:creationId xmlns:p14="http://schemas.microsoft.com/office/powerpoint/2010/main" val="36977726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00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272480" y="908720"/>
            <a:ext cx="9289032" cy="5544616"/>
          </a:xfrm>
          <a:prstGeom prst="rect">
            <a:avLst/>
          </a:prstGeom>
          <a:solidFill>
            <a:srgbClr val="F7B5B4"/>
          </a:solidFill>
        </p:spPr>
      </p:pic>
      <p:sp>
        <p:nvSpPr>
          <p:cNvPr id="4101" name="Text Box 5"/>
          <p:cNvSpPr txBox="1">
            <a:spLocks noChangeArrowheads="1"/>
          </p:cNvSpPr>
          <p:nvPr/>
        </p:nvSpPr>
        <p:spPr bwMode="auto">
          <a:xfrm>
            <a:off x="2557463" y="42863"/>
            <a:ext cx="184150" cy="304800"/>
          </a:xfrm>
          <a:prstGeom prst="rect">
            <a:avLst/>
          </a:prstGeom>
          <a:noFill/>
          <a:ln w="12700">
            <a:noFill/>
            <a:miter lim="800000"/>
            <a:headEnd/>
            <a:tailEnd/>
          </a:ln>
        </p:spPr>
        <p:txBody>
          <a:bodyPr wrap="none">
            <a:spAutoFit/>
          </a:bodyPr>
          <a:lstStyle/>
          <a:p>
            <a:endParaRPr lang="de-DE" sz="1400"/>
          </a:p>
        </p:txBody>
      </p:sp>
      <p:sp>
        <p:nvSpPr>
          <p:cNvPr id="4099" name="Text Box 3"/>
          <p:cNvSpPr txBox="1">
            <a:spLocks noChangeArrowheads="1"/>
          </p:cNvSpPr>
          <p:nvPr/>
        </p:nvSpPr>
        <p:spPr bwMode="auto">
          <a:xfrm>
            <a:off x="457941" y="1215737"/>
            <a:ext cx="8918110" cy="4930581"/>
          </a:xfrm>
          <a:prstGeom prst="rect">
            <a:avLst/>
          </a:prstGeom>
          <a:noFill/>
          <a:ln w="12700">
            <a:noFill/>
            <a:miter lim="800000"/>
            <a:headEnd/>
            <a:tailEnd/>
          </a:ln>
        </p:spPr>
        <p:txBody>
          <a:bodyPr wrap="square">
            <a:spAutoFit/>
          </a:bodyPr>
          <a:lstStyle/>
          <a:p>
            <a:pPr defTabSz="762000">
              <a:lnSpc>
                <a:spcPts val="3600"/>
              </a:lnSpc>
              <a:spcAft>
                <a:spcPct val="40000"/>
              </a:spcAft>
            </a:pPr>
            <a:r>
              <a:rPr lang="de-DE" sz="1800" b="1">
                <a:latin typeface="Arial" panose="020B0604020202020204" pitchFamily="34" charset="0"/>
                <a:cs typeface="Arial" panose="020B0604020202020204" pitchFamily="34" charset="0"/>
              </a:rPr>
              <a:t>„Dank suggestiver Überzeugungskraft von Tortendiagrammen, Animationen und Sounds muss jeder Redner seine Vorträge nur noch mit wenig Inhalt füllen. </a:t>
            </a:r>
          </a:p>
          <a:p>
            <a:pPr defTabSz="762000">
              <a:lnSpc>
                <a:spcPts val="3600"/>
              </a:lnSpc>
              <a:spcAft>
                <a:spcPct val="40000"/>
              </a:spcAft>
            </a:pPr>
            <a:r>
              <a:rPr lang="de-DE" sz="1800" b="1">
                <a:solidFill>
                  <a:srgbClr val="FE0000"/>
                </a:solidFill>
                <a:latin typeface="Arial" panose="020B0604020202020204" pitchFamily="34" charset="0"/>
                <a:cs typeface="Arial" panose="020B0604020202020204" pitchFamily="34" charset="0"/>
              </a:rPr>
              <a:t>Die Software verblödet ihre Nutzer. </a:t>
            </a:r>
            <a:r>
              <a:rPr lang="de-DE" sz="1800" b="1">
                <a:latin typeface="Arial" panose="020B0604020202020204" pitchFamily="34" charset="0"/>
                <a:cs typeface="Arial" panose="020B0604020202020204" pitchFamily="34" charset="0"/>
              </a:rPr>
              <a:t>Denn ob seiner komprimierten Darstellungsform erziehe es den Menschen dazu, Texte zu überfliegen und Listen zu vertrauen. Resultat: Verflachung des Denkens und Gehirnwäsche jedes Mitglieds unserer Gesellschaft. </a:t>
            </a:r>
            <a:r>
              <a:rPr lang="de-DE" sz="1800" b="1">
                <a:solidFill>
                  <a:srgbClr val="FE0000"/>
                </a:solidFill>
                <a:latin typeface="Arial" panose="020B0604020202020204" pitchFamily="34" charset="0"/>
                <a:cs typeface="Arial" panose="020B0604020202020204" pitchFamily="34" charset="0"/>
              </a:rPr>
              <a:t>Deswegen sei </a:t>
            </a:r>
            <a:r>
              <a:rPr lang="de-DE" sz="1800" b="1" err="1">
                <a:solidFill>
                  <a:srgbClr val="FE0000"/>
                </a:solidFill>
                <a:latin typeface="Arial" panose="020B0604020202020204" pitchFamily="34" charset="0"/>
                <a:cs typeface="Arial" panose="020B0604020202020204" pitchFamily="34" charset="0"/>
              </a:rPr>
              <a:t>Powerpoint</a:t>
            </a:r>
            <a:r>
              <a:rPr lang="de-DE" sz="1800" b="1">
                <a:solidFill>
                  <a:srgbClr val="FE0000"/>
                </a:solidFill>
                <a:latin typeface="Arial" panose="020B0604020202020204" pitchFamily="34" charset="0"/>
                <a:cs typeface="Arial" panose="020B0604020202020204" pitchFamily="34" charset="0"/>
              </a:rPr>
              <a:t> auch schuld am Absturz der amerikanischen Raumfähre Columbia. </a:t>
            </a:r>
            <a:r>
              <a:rPr lang="de-DE" sz="1800" b="1">
                <a:latin typeface="Arial" panose="020B0604020202020204" pitchFamily="34" charset="0"/>
                <a:cs typeface="Arial" panose="020B0604020202020204" pitchFamily="34" charset="0"/>
              </a:rPr>
              <a:t>Technische Infos waren als </a:t>
            </a:r>
            <a:r>
              <a:rPr lang="de-DE" sz="1800" b="1" err="1">
                <a:latin typeface="Arial" panose="020B0604020202020204" pitchFamily="34" charset="0"/>
                <a:cs typeface="Arial" panose="020B0604020202020204" pitchFamily="34" charset="0"/>
              </a:rPr>
              <a:t>Powerpoint</a:t>
            </a:r>
            <a:r>
              <a:rPr lang="de-DE" sz="1800" b="1">
                <a:latin typeface="Arial" panose="020B0604020202020204" pitchFamily="34" charset="0"/>
                <a:cs typeface="Arial" panose="020B0604020202020204" pitchFamily="34" charset="0"/>
              </a:rPr>
              <a:t>-Präsentation an Raumfahrttechniker weitergegeben worden, die die Inhalte offenbar nicht richtig einschätzen konnten.“</a:t>
            </a:r>
          </a:p>
          <a:p>
            <a:pPr algn="r" defTabSz="762000">
              <a:lnSpc>
                <a:spcPts val="3600"/>
              </a:lnSpc>
              <a:spcAft>
                <a:spcPct val="40000"/>
              </a:spcAft>
            </a:pPr>
            <a:r>
              <a:rPr lang="de-DE" sz="1600" b="1">
                <a:latin typeface="Arial" panose="020B0604020202020204" pitchFamily="34" charset="0"/>
                <a:cs typeface="Arial" panose="020B0604020202020204" pitchFamily="34" charset="0"/>
              </a:rPr>
              <a:t>DIE ZEIT vom 1.4.2004</a:t>
            </a:r>
          </a:p>
        </p:txBody>
      </p:sp>
      <p:sp>
        <p:nvSpPr>
          <p:cNvPr id="3" name="Titel 2"/>
          <p:cNvSpPr>
            <a:spLocks noGrp="1"/>
          </p:cNvSpPr>
          <p:nvPr>
            <p:ph type="title"/>
          </p:nvPr>
        </p:nvSpPr>
        <p:spPr>
          <a:xfrm>
            <a:off x="135736" y="417547"/>
            <a:ext cx="7985616" cy="277912"/>
          </a:xfrm>
          <a:prstGeom prst="rect">
            <a:avLst/>
          </a:prstGeom>
        </p:spPr>
        <p:txBody>
          <a:bodyPr/>
          <a:lstStyle/>
          <a:p>
            <a:r>
              <a:rPr lang="de-DE"/>
              <a:t>Einleitung</a:t>
            </a: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pPr algn="l"/>
            <a:r>
              <a:rPr lang="de-DE"/>
              <a:t>Gestaltung</a:t>
            </a:r>
          </a:p>
        </p:txBody>
      </p:sp>
      <p:sp>
        <p:nvSpPr>
          <p:cNvPr id="6" name="Text Box 4"/>
          <p:cNvSpPr txBox="1">
            <a:spLocks noChangeArrowheads="1"/>
          </p:cNvSpPr>
          <p:nvPr/>
        </p:nvSpPr>
        <p:spPr bwMode="auto">
          <a:xfrm>
            <a:off x="2432720" y="764704"/>
            <a:ext cx="4536504" cy="4204228"/>
          </a:xfrm>
          <a:prstGeom prst="rect">
            <a:avLst/>
          </a:prstGeom>
          <a:noFill/>
          <a:ln w="12700">
            <a:noFill/>
            <a:miter lim="800000"/>
            <a:headEnd/>
            <a:tailEnd/>
          </a:ln>
        </p:spPr>
        <p:txBody>
          <a:bodyPr wrap="square">
            <a:spAutoFit/>
          </a:bodyPr>
          <a:lstStyle/>
          <a:p>
            <a:pPr defTabSz="762000">
              <a:spcAft>
                <a:spcPct val="30000"/>
              </a:spcAft>
            </a:pPr>
            <a:r>
              <a:rPr lang="de-DE" sz="2400" b="1"/>
              <a:t>Übung:</a:t>
            </a:r>
          </a:p>
          <a:p>
            <a:pPr marL="176213" indent="-176213" defTabSz="762000">
              <a:spcAft>
                <a:spcPct val="30000"/>
              </a:spcAft>
              <a:buSzPct val="150000"/>
              <a:buFontTx/>
              <a:buChar char="•"/>
            </a:pPr>
            <a:r>
              <a:rPr lang="de-DE"/>
              <a:t>Installieren Sie sich </a:t>
            </a:r>
            <a:r>
              <a:rPr lang="de-DE" err="1"/>
              <a:t>IrfanView</a:t>
            </a:r>
            <a:r>
              <a:rPr lang="de-DE"/>
              <a:t> und üben Sie damit das Manipulieren von Bildern!</a:t>
            </a:r>
          </a:p>
          <a:p>
            <a:pPr marL="176213" indent="-176213" defTabSz="762000">
              <a:spcAft>
                <a:spcPct val="30000"/>
              </a:spcAft>
              <a:buSzPct val="150000"/>
              <a:buFontTx/>
              <a:buChar char="•"/>
            </a:pPr>
            <a:r>
              <a:rPr lang="de-DE"/>
              <a:t>Probieren Sie insbesondere im Menü „Bild“ aus: </a:t>
            </a:r>
          </a:p>
          <a:p>
            <a:pPr marL="800100" lvl="1" indent="-342900" defTabSz="762000">
              <a:spcAft>
                <a:spcPct val="30000"/>
              </a:spcAft>
              <a:buSzPct val="100000"/>
              <a:buFont typeface="Courier New" panose="02070309020205020404" pitchFamily="49" charset="0"/>
              <a:buChar char="o"/>
            </a:pPr>
            <a:r>
              <a:rPr lang="de-DE"/>
              <a:t>„Größe ändern“</a:t>
            </a:r>
          </a:p>
          <a:p>
            <a:pPr marL="800100" lvl="1" indent="-342900" defTabSz="762000">
              <a:spcAft>
                <a:spcPct val="30000"/>
              </a:spcAft>
              <a:buSzPct val="100000"/>
              <a:buFont typeface="Courier New" panose="02070309020205020404" pitchFamily="49" charset="0"/>
              <a:buChar char="o"/>
            </a:pPr>
            <a:r>
              <a:rPr lang="de-DE"/>
              <a:t>„Farbtiefe reduzieren“</a:t>
            </a:r>
          </a:p>
          <a:p>
            <a:pPr marL="800100" lvl="1" indent="-342900" defTabSz="762000">
              <a:spcAft>
                <a:spcPct val="30000"/>
              </a:spcAft>
              <a:buSzPct val="100000"/>
              <a:buFont typeface="Courier New" panose="02070309020205020404" pitchFamily="49" charset="0"/>
              <a:buChar char="o"/>
            </a:pPr>
            <a:r>
              <a:rPr lang="de-DE"/>
              <a:t>„In Graustufen umwandeln“</a:t>
            </a:r>
          </a:p>
          <a:p>
            <a:pPr marL="800100" lvl="1" indent="-342900" defTabSz="762000">
              <a:spcAft>
                <a:spcPct val="30000"/>
              </a:spcAft>
              <a:buSzPct val="100000"/>
              <a:buFont typeface="Courier New" panose="02070309020205020404" pitchFamily="49" charset="0"/>
              <a:buChar char="o"/>
            </a:pPr>
            <a:r>
              <a:rPr lang="de-DE"/>
              <a:t>„Farben ändern“</a:t>
            </a:r>
          </a:p>
          <a:p>
            <a:pPr marL="800100" lvl="1" indent="-342900" defTabSz="762000">
              <a:spcAft>
                <a:spcPct val="30000"/>
              </a:spcAft>
              <a:buSzPct val="100000"/>
              <a:buFont typeface="Courier New" panose="02070309020205020404" pitchFamily="49" charset="0"/>
              <a:buChar char="o"/>
            </a:pPr>
            <a:r>
              <a:rPr lang="de-DE"/>
              <a:t>„Effekte“</a:t>
            </a:r>
          </a:p>
        </p:txBody>
      </p:sp>
      <p:pic>
        <p:nvPicPr>
          <p:cNvPr id="3" name="Grafik 2"/>
          <p:cNvPicPr>
            <a:picLocks noChangeAspect="1"/>
          </p:cNvPicPr>
          <p:nvPr/>
        </p:nvPicPr>
        <p:blipFill>
          <a:blip r:embed="rId3"/>
          <a:stretch>
            <a:fillRect/>
          </a:stretch>
        </p:blipFill>
        <p:spPr>
          <a:xfrm>
            <a:off x="6934670" y="980728"/>
            <a:ext cx="2701808" cy="5427885"/>
          </a:xfrm>
          <a:prstGeom prst="rect">
            <a:avLst/>
          </a:prstGeom>
        </p:spPr>
      </p:pic>
      <p:cxnSp>
        <p:nvCxnSpPr>
          <p:cNvPr id="7" name="Gerade Verbindung mit Pfeil 10"/>
          <p:cNvCxnSpPr>
            <a:cxnSpLocks noChangeShapeType="1"/>
          </p:cNvCxnSpPr>
          <p:nvPr/>
        </p:nvCxnSpPr>
        <p:spPr bwMode="auto">
          <a:xfrm>
            <a:off x="6551460" y="2609117"/>
            <a:ext cx="680988" cy="207253"/>
          </a:xfrm>
          <a:prstGeom prst="straightConnector1">
            <a:avLst/>
          </a:prstGeom>
          <a:noFill/>
          <a:ln w="38100" algn="ctr">
            <a:solidFill>
              <a:srgbClr val="E30613"/>
            </a:solidFill>
            <a:round/>
            <a:headEnd/>
            <a:tailEnd type="arrow" w="med" len="med"/>
          </a:ln>
        </p:spPr>
      </p:cxnSp>
      <p:cxnSp>
        <p:nvCxnSpPr>
          <p:cNvPr id="8" name="Gerade Verbindung mit Pfeil 10"/>
          <p:cNvCxnSpPr>
            <a:cxnSpLocks noChangeShapeType="1"/>
          </p:cNvCxnSpPr>
          <p:nvPr/>
        </p:nvCxnSpPr>
        <p:spPr bwMode="auto">
          <a:xfrm>
            <a:off x="6537176" y="3437771"/>
            <a:ext cx="680988" cy="207253"/>
          </a:xfrm>
          <a:prstGeom prst="straightConnector1">
            <a:avLst/>
          </a:prstGeom>
          <a:noFill/>
          <a:ln w="38100" algn="ctr">
            <a:solidFill>
              <a:srgbClr val="E30613"/>
            </a:solidFill>
            <a:round/>
            <a:headEnd/>
            <a:tailEnd type="arrow" w="med" len="med"/>
          </a:ln>
        </p:spPr>
      </p:cxnSp>
      <p:cxnSp>
        <p:nvCxnSpPr>
          <p:cNvPr id="9" name="Gerade Verbindung mit Pfeil 10"/>
          <p:cNvCxnSpPr>
            <a:cxnSpLocks noChangeShapeType="1"/>
          </p:cNvCxnSpPr>
          <p:nvPr/>
        </p:nvCxnSpPr>
        <p:spPr bwMode="auto">
          <a:xfrm>
            <a:off x="6537176" y="3653795"/>
            <a:ext cx="680988" cy="207253"/>
          </a:xfrm>
          <a:prstGeom prst="straightConnector1">
            <a:avLst/>
          </a:prstGeom>
          <a:noFill/>
          <a:ln w="38100" algn="ctr">
            <a:solidFill>
              <a:srgbClr val="E30613"/>
            </a:solidFill>
            <a:round/>
            <a:headEnd/>
            <a:tailEnd type="arrow" w="med" len="med"/>
          </a:ln>
        </p:spPr>
      </p:cxnSp>
      <p:cxnSp>
        <p:nvCxnSpPr>
          <p:cNvPr id="10" name="Gerade Verbindung mit Pfeil 10"/>
          <p:cNvCxnSpPr>
            <a:cxnSpLocks noChangeShapeType="1"/>
          </p:cNvCxnSpPr>
          <p:nvPr/>
        </p:nvCxnSpPr>
        <p:spPr bwMode="auto">
          <a:xfrm>
            <a:off x="6537176" y="4157851"/>
            <a:ext cx="680988" cy="207253"/>
          </a:xfrm>
          <a:prstGeom prst="straightConnector1">
            <a:avLst/>
          </a:prstGeom>
          <a:noFill/>
          <a:ln w="38100" algn="ctr">
            <a:solidFill>
              <a:srgbClr val="E30613"/>
            </a:solidFill>
            <a:round/>
            <a:headEnd/>
            <a:tailEnd type="arrow" w="med" len="med"/>
          </a:ln>
        </p:spPr>
      </p:cxnSp>
      <p:cxnSp>
        <p:nvCxnSpPr>
          <p:cNvPr id="11" name="Gerade Verbindung mit Pfeil 10"/>
          <p:cNvCxnSpPr>
            <a:cxnSpLocks noChangeShapeType="1"/>
          </p:cNvCxnSpPr>
          <p:nvPr/>
        </p:nvCxnSpPr>
        <p:spPr bwMode="auto">
          <a:xfrm>
            <a:off x="6537176" y="5445224"/>
            <a:ext cx="680988" cy="207253"/>
          </a:xfrm>
          <a:prstGeom prst="straightConnector1">
            <a:avLst/>
          </a:prstGeom>
          <a:noFill/>
          <a:ln w="38100" algn="ctr">
            <a:solidFill>
              <a:srgbClr val="E30613"/>
            </a:solidFill>
            <a:round/>
            <a:headEnd/>
            <a:tailEnd type="arrow" w="med" len="med"/>
          </a:ln>
        </p:spPr>
      </p:cxnSp>
      <p:sp>
        <p:nvSpPr>
          <p:cNvPr id="13" name="Abgerundetes Rechteck 12"/>
          <p:cNvSpPr/>
          <p:nvPr/>
        </p:nvSpPr>
        <p:spPr>
          <a:xfrm>
            <a:off x="237532" y="3429000"/>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Gestaltung</a:t>
            </a:r>
          </a:p>
        </p:txBody>
      </p:sp>
    </p:spTree>
    <p:extLst>
      <p:ext uri="{BB962C8B-B14F-4D97-AF65-F5344CB8AC3E}">
        <p14:creationId xmlns:p14="http://schemas.microsoft.com/office/powerpoint/2010/main" val="175305421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351912" y="764704"/>
            <a:ext cx="3825224" cy="5343001"/>
          </a:xfrm>
          <a:prstGeom prst="rect">
            <a:avLst/>
          </a:prstGeom>
          <a:noFill/>
          <a:ln w="12700">
            <a:noFill/>
            <a:miter lim="800000"/>
            <a:headEnd/>
            <a:tailEnd/>
          </a:ln>
        </p:spPr>
        <p:txBody>
          <a:bodyPr wrap="square">
            <a:spAutoFit/>
          </a:bodyPr>
          <a:lstStyle/>
          <a:p>
            <a:pPr marL="307975" indent="-388938" defTabSz="762000">
              <a:spcAft>
                <a:spcPct val="30000"/>
              </a:spcAft>
              <a:buFontTx/>
              <a:buAutoNum type="arabicPeriod"/>
            </a:pPr>
            <a:r>
              <a:rPr lang="de-DE" sz="2400" b="1"/>
              <a:t>Folien</a:t>
            </a:r>
            <a:r>
              <a:rPr lang="de-DE"/>
              <a:t> für die eigenen Unterlagen oder zum Verteilen an Zuhörer</a:t>
            </a:r>
          </a:p>
          <a:p>
            <a:pPr marL="307975" indent="-388938" defTabSz="762000">
              <a:spcAft>
                <a:spcPct val="30000"/>
              </a:spcAft>
              <a:buFontTx/>
              <a:buAutoNum type="arabicPeriod"/>
            </a:pPr>
            <a:r>
              <a:rPr lang="de-DE" sz="2400" b="1"/>
              <a:t>Notizenseiten</a:t>
            </a:r>
            <a:r>
              <a:rPr lang="de-DE"/>
              <a:t> als Gedankenstütze für sich selber oder zum Verteilen (verkleinertes Abbild der Folie und dazu Ihre Vortragsnotizen)</a:t>
            </a:r>
          </a:p>
          <a:p>
            <a:pPr marL="307975" indent="-388938" defTabSz="762000">
              <a:spcAft>
                <a:spcPct val="30000"/>
              </a:spcAft>
              <a:buFontTx/>
              <a:buAutoNum type="arabicPeriod"/>
            </a:pPr>
            <a:r>
              <a:rPr lang="de-DE" sz="2400" b="1"/>
              <a:t>Gliederung</a:t>
            </a:r>
            <a:endParaRPr lang="de-DE" b="1"/>
          </a:p>
          <a:p>
            <a:pPr marL="307975" indent="-388938" defTabSz="762000">
              <a:spcAft>
                <a:spcPct val="30000"/>
              </a:spcAft>
              <a:buFontTx/>
              <a:buAutoNum type="arabicPeriod"/>
            </a:pPr>
            <a:r>
              <a:rPr lang="de-DE" sz="2400" b="1"/>
              <a:t>Handzettel</a:t>
            </a:r>
            <a:r>
              <a:rPr lang="de-DE"/>
              <a:t> </a:t>
            </a:r>
            <a:r>
              <a:rPr lang="de-DE" err="1"/>
              <a:t>für‘s</a:t>
            </a:r>
            <a:r>
              <a:rPr lang="de-DE"/>
              <a:t> Publikum (wahlweise mit 2, 3, 4, 6 oder 9 Folien auf einer Seite)</a:t>
            </a:r>
          </a:p>
          <a:p>
            <a:pPr marL="765175" lvl="1" indent="-388938" defTabSz="762000">
              <a:spcAft>
                <a:spcPct val="30000"/>
              </a:spcAft>
              <a:buFont typeface="Arial" panose="020B0604020202020204" pitchFamily="34" charset="0"/>
              <a:buChar char="•"/>
            </a:pPr>
            <a:r>
              <a:rPr lang="de-DE"/>
              <a:t>Sonderform „3 Folien“ (mit Notizzeilen)</a:t>
            </a:r>
          </a:p>
        </p:txBody>
      </p:sp>
      <p:sp>
        <p:nvSpPr>
          <p:cNvPr id="2" name="Titel 1"/>
          <p:cNvSpPr>
            <a:spLocks noGrp="1"/>
          </p:cNvSpPr>
          <p:nvPr>
            <p:ph type="title"/>
          </p:nvPr>
        </p:nvSpPr>
        <p:spPr>
          <a:prstGeom prst="rect">
            <a:avLst/>
          </a:prstGeom>
        </p:spPr>
        <p:txBody>
          <a:bodyPr/>
          <a:lstStyle/>
          <a:p>
            <a:pPr algn="l"/>
            <a:r>
              <a:rPr lang="de-DE"/>
              <a:t>Drucken</a:t>
            </a:r>
          </a:p>
        </p:txBody>
      </p:sp>
      <p:pic>
        <p:nvPicPr>
          <p:cNvPr id="3" name="Grafik 2"/>
          <p:cNvPicPr>
            <a:picLocks noChangeAspect="1"/>
          </p:cNvPicPr>
          <p:nvPr/>
        </p:nvPicPr>
        <p:blipFill>
          <a:blip r:embed="rId3"/>
          <a:stretch>
            <a:fillRect/>
          </a:stretch>
        </p:blipFill>
        <p:spPr>
          <a:xfrm>
            <a:off x="6152486" y="1988840"/>
            <a:ext cx="3562573" cy="4009256"/>
          </a:xfrm>
          <a:prstGeom prst="rect">
            <a:avLst/>
          </a:prstGeom>
          <a:ln w="38100">
            <a:solidFill>
              <a:srgbClr val="E30613"/>
            </a:solidFill>
          </a:ln>
        </p:spPr>
      </p:pic>
      <p:sp>
        <p:nvSpPr>
          <p:cNvPr id="5" name="Abgerundetes Rechteck 4"/>
          <p:cNvSpPr/>
          <p:nvPr/>
        </p:nvSpPr>
        <p:spPr>
          <a:xfrm>
            <a:off x="237532" y="4293096"/>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Drucken</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1028"/>
          <p:cNvSpPr txBox="1">
            <a:spLocks noChangeArrowheads="1"/>
          </p:cNvSpPr>
          <p:nvPr/>
        </p:nvSpPr>
        <p:spPr bwMode="auto">
          <a:xfrm>
            <a:off x="2360712" y="764704"/>
            <a:ext cx="7200800" cy="4339650"/>
          </a:xfrm>
          <a:prstGeom prst="rect">
            <a:avLst/>
          </a:prstGeom>
          <a:noFill/>
          <a:ln w="12700">
            <a:noFill/>
            <a:miter lim="800000"/>
            <a:headEnd/>
            <a:tailEnd/>
          </a:ln>
        </p:spPr>
        <p:txBody>
          <a:bodyPr wrap="square">
            <a:spAutoFit/>
          </a:bodyPr>
          <a:lstStyle/>
          <a:p>
            <a:pPr defTabSz="762000">
              <a:spcAft>
                <a:spcPct val="30000"/>
              </a:spcAft>
            </a:pPr>
            <a:r>
              <a:rPr lang="de-DE"/>
              <a:t>Sie können auf zweierlei Art „Leben in die Bude“ bringen:</a:t>
            </a:r>
          </a:p>
          <a:p>
            <a:pPr marL="765175" lvl="1" indent="-388938" defTabSz="762000">
              <a:spcAft>
                <a:spcPct val="30000"/>
              </a:spcAft>
              <a:buFontTx/>
              <a:buAutoNum type="arabicPeriod"/>
            </a:pPr>
            <a:r>
              <a:rPr lang="de-DE"/>
              <a:t>Unter „Übergänge / Übergang zu dieser Folie“ können Sie festlegen, wie der </a:t>
            </a:r>
            <a:r>
              <a:rPr lang="de-DE" sz="2400" b="1"/>
              <a:t>Übergang</a:t>
            </a:r>
            <a:r>
              <a:rPr lang="de-DE"/>
              <a:t> zwischen den Folien erfolgen soll.</a:t>
            </a:r>
          </a:p>
          <a:p>
            <a:pPr marL="765175" lvl="1" indent="-388938" defTabSz="762000">
              <a:spcAft>
                <a:spcPct val="30000"/>
              </a:spcAft>
              <a:buFontTx/>
              <a:buAutoNum type="arabicPeriod"/>
            </a:pPr>
            <a:r>
              <a:rPr lang="de-DE"/>
              <a:t>Unter „Animationen / Animation“ können Sie jedes einzelne </a:t>
            </a:r>
            <a:r>
              <a:rPr lang="de-DE" sz="2400" b="1"/>
              <a:t>Objekt</a:t>
            </a:r>
            <a:r>
              <a:rPr lang="de-DE"/>
              <a:t> auf jeder einzelnen Folie </a:t>
            </a:r>
            <a:r>
              <a:rPr lang="de-DE" sz="2400" b="1"/>
              <a:t>bewegen</a:t>
            </a:r>
            <a:r>
              <a:rPr lang="de-DE"/>
              <a:t>. Hier gibt es insbesondere für Texte noch interessante Möglichkeiten. (siehe z.B. diese Folie!)</a:t>
            </a:r>
          </a:p>
          <a:p>
            <a:pPr defTabSz="762000">
              <a:spcAft>
                <a:spcPct val="30000"/>
              </a:spcAft>
            </a:pPr>
            <a:endParaRPr lang="de-DE"/>
          </a:p>
          <a:p>
            <a:pPr defTabSz="762000">
              <a:spcAft>
                <a:spcPct val="30000"/>
              </a:spcAft>
            </a:pPr>
            <a:r>
              <a:rPr lang="de-DE"/>
              <a:t>Zu allem Überfluss können Sie dann auch noch für beide o.g. Arten der Animation Begleitgeräusche definieren – </a:t>
            </a:r>
            <a:br>
              <a:rPr lang="de-DE"/>
            </a:br>
            <a:r>
              <a:rPr lang="de-DE" err="1"/>
              <a:t>hmm</a:t>
            </a:r>
            <a:r>
              <a:rPr lang="de-DE"/>
              <a:t>, naja ...</a:t>
            </a:r>
          </a:p>
        </p:txBody>
      </p:sp>
      <p:sp>
        <p:nvSpPr>
          <p:cNvPr id="2" name="Titel 1"/>
          <p:cNvSpPr>
            <a:spLocks noGrp="1"/>
          </p:cNvSpPr>
          <p:nvPr>
            <p:ph type="title"/>
          </p:nvPr>
        </p:nvSpPr>
        <p:spPr>
          <a:prstGeom prst="rect">
            <a:avLst/>
          </a:prstGeom>
        </p:spPr>
        <p:txBody>
          <a:bodyPr/>
          <a:lstStyle/>
          <a:p>
            <a:pPr algn="l"/>
            <a:r>
              <a:rPr lang="de-DE"/>
              <a:t>Animation</a:t>
            </a:r>
          </a:p>
        </p:txBody>
      </p:sp>
      <p:pic>
        <p:nvPicPr>
          <p:cNvPr id="4" name="Grafik 3"/>
          <p:cNvPicPr>
            <a:picLocks noChangeAspect="1"/>
          </p:cNvPicPr>
          <p:nvPr/>
        </p:nvPicPr>
        <p:blipFill>
          <a:blip r:embed="rId3"/>
          <a:stretch>
            <a:fillRect/>
          </a:stretch>
        </p:blipFill>
        <p:spPr>
          <a:xfrm>
            <a:off x="4520952" y="4831689"/>
            <a:ext cx="1045814" cy="1602302"/>
          </a:xfrm>
          <a:prstGeom prst="rect">
            <a:avLst/>
          </a:prstGeom>
        </p:spPr>
      </p:pic>
      <p:grpSp>
        <p:nvGrpSpPr>
          <p:cNvPr id="6" name="Gruppieren 5"/>
          <p:cNvGrpSpPr/>
          <p:nvPr/>
        </p:nvGrpSpPr>
        <p:grpSpPr>
          <a:xfrm>
            <a:off x="4272636" y="5481284"/>
            <a:ext cx="4857750" cy="1202027"/>
            <a:chOff x="4272636" y="5481284"/>
            <a:chExt cx="4857750" cy="1202027"/>
          </a:xfrm>
        </p:grpSpPr>
        <p:sp>
          <p:nvSpPr>
            <p:cNvPr id="3" name="Textfeld 2"/>
            <p:cNvSpPr txBox="1"/>
            <p:nvPr/>
          </p:nvSpPr>
          <p:spPr>
            <a:xfrm>
              <a:off x="5961112" y="5481284"/>
              <a:ext cx="2808312" cy="830997"/>
            </a:xfrm>
            <a:prstGeom prst="rect">
              <a:avLst/>
            </a:prstGeom>
            <a:noFill/>
          </p:spPr>
          <p:txBody>
            <a:bodyPr wrap="square" rtlCol="0">
              <a:spAutoFit/>
            </a:bodyPr>
            <a:lstStyle/>
            <a:p>
              <a:r>
                <a:rPr lang="de-DE" sz="1600" u="sng">
                  <a:solidFill>
                    <a:srgbClr val="E30613"/>
                  </a:solidFill>
                </a:rPr>
                <a:t>ACHTUNG:</a:t>
              </a:r>
              <a:r>
                <a:rPr lang="de-DE" sz="1600">
                  <a:solidFill>
                    <a:srgbClr val="E30613"/>
                  </a:solidFill>
                </a:rPr>
                <a:t> Die Animationen funktionieren nur in der Bildschirmpräsentation! </a:t>
              </a:r>
            </a:p>
          </p:txBody>
        </p:sp>
        <p:pic>
          <p:nvPicPr>
            <p:cNvPr id="5" name="Grafik 4"/>
            <p:cNvPicPr>
              <a:picLocks noChangeAspect="1"/>
            </p:cNvPicPr>
            <p:nvPr/>
          </p:nvPicPr>
          <p:blipFill>
            <a:blip r:embed="rId4"/>
            <a:stretch>
              <a:fillRect/>
            </a:stretch>
          </p:blipFill>
          <p:spPr>
            <a:xfrm>
              <a:off x="4272636" y="6397561"/>
              <a:ext cx="4857750" cy="285750"/>
            </a:xfrm>
            <a:prstGeom prst="rect">
              <a:avLst/>
            </a:prstGeom>
          </p:spPr>
        </p:pic>
      </p:grpSp>
      <p:sp>
        <p:nvSpPr>
          <p:cNvPr id="8" name="Abgerundetes Rechteck 7"/>
          <p:cNvSpPr/>
          <p:nvPr/>
        </p:nvSpPr>
        <p:spPr>
          <a:xfrm>
            <a:off x="237532" y="5157192"/>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Animation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4">
                                            <p:txEl>
                                              <p:pRg st="0" end="0"/>
                                            </p:txEl>
                                          </p:spTgt>
                                        </p:tgtEl>
                                        <p:attrNameLst>
                                          <p:attrName>ppt_c</p:attrName>
                                        </p:attrNameLst>
                                      </p:cBhvr>
                                      <p:to>
                                        <a:srgbClr val="8F909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500" fill="hold"/>
                                        <p:tgtEl>
                                          <p:spTgt spid="1536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4">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4">
                                            <p:txEl>
                                              <p:pRg st="1" end="1"/>
                                            </p:txEl>
                                          </p:spTgt>
                                        </p:tgtEl>
                                        <p:attrNameLst>
                                          <p:attrName>ppt_c</p:attrName>
                                        </p:attrNameLst>
                                      </p:cBhvr>
                                      <p:to>
                                        <a:srgbClr val="8F909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 calcmode="lin" valueType="num">
                                      <p:cBhvr additive="base">
                                        <p:cTn id="19" dur="500" fill="hold"/>
                                        <p:tgtEl>
                                          <p:spTgt spid="1536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364">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4">
                                            <p:txEl>
                                              <p:pRg st="2" end="2"/>
                                            </p:txEl>
                                          </p:spTgt>
                                        </p:tgtEl>
                                        <p:attrNameLst>
                                          <p:attrName>ppt_c</p:attrName>
                                        </p:attrNameLst>
                                      </p:cBhvr>
                                      <p:to>
                                        <a:srgbClr val="8F909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364">
                                            <p:txEl>
                                              <p:pRg st="4" end="4"/>
                                            </p:txEl>
                                          </p:spTgt>
                                        </p:tgtEl>
                                        <p:attrNameLst>
                                          <p:attrName>style.visibility</p:attrName>
                                        </p:attrNameLst>
                                      </p:cBhvr>
                                      <p:to>
                                        <p:strVal val="visible"/>
                                      </p:to>
                                    </p:set>
                                    <p:anim calcmode="lin" valueType="num">
                                      <p:cBhvr additive="base">
                                        <p:cTn id="25" dur="500" fill="hold"/>
                                        <p:tgtEl>
                                          <p:spTgt spid="1536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364">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4">
                                            <p:txEl>
                                              <p:pRg st="4" end="4"/>
                                            </p:txEl>
                                          </p:spTgt>
                                        </p:tgtEl>
                                        <p:attrNameLst>
                                          <p:attrName>ppt_c</p:attrName>
                                        </p:attrNameLst>
                                      </p:cBhvr>
                                      <p:to>
                                        <a:srgbClr val="8F909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ppt_x"/>
                                          </p:val>
                                        </p:tav>
                                        <p:tav tm="100000">
                                          <p:val>
                                            <p:strVal val="#ppt_x"/>
                                          </p:val>
                                        </p:tav>
                                      </p:tavLst>
                                    </p:anim>
                                    <p:anim calcmode="lin" valueType="num">
                                      <p:cBhvr additive="base">
                                        <p:cTn id="3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1028"/>
          <p:cNvSpPr txBox="1">
            <a:spLocks noChangeArrowheads="1"/>
          </p:cNvSpPr>
          <p:nvPr/>
        </p:nvSpPr>
        <p:spPr bwMode="auto">
          <a:xfrm>
            <a:off x="2360712" y="764704"/>
            <a:ext cx="7200800" cy="4339650"/>
          </a:xfrm>
          <a:prstGeom prst="rect">
            <a:avLst/>
          </a:prstGeom>
          <a:noFill/>
          <a:ln w="12700">
            <a:noFill/>
            <a:miter lim="800000"/>
            <a:headEnd/>
            <a:tailEnd/>
          </a:ln>
        </p:spPr>
        <p:txBody>
          <a:bodyPr wrap="square">
            <a:spAutoFit/>
          </a:bodyPr>
          <a:lstStyle/>
          <a:p>
            <a:pPr defTabSz="762000">
              <a:spcAft>
                <a:spcPct val="30000"/>
              </a:spcAft>
            </a:pPr>
            <a:r>
              <a:rPr lang="de-DE"/>
              <a:t>Sie können auf zweierlei Art „Leben in die Bude“ bringen:</a:t>
            </a:r>
          </a:p>
          <a:p>
            <a:pPr marL="765175" lvl="1" indent="-388938" defTabSz="762000">
              <a:spcAft>
                <a:spcPct val="30000"/>
              </a:spcAft>
              <a:buFontTx/>
              <a:buAutoNum type="arabicPeriod"/>
            </a:pPr>
            <a:r>
              <a:rPr lang="de-DE"/>
              <a:t>Unter „Übergänge / Übergang zu dieser Folie“ können Sie festlegen, wie der </a:t>
            </a:r>
            <a:r>
              <a:rPr lang="de-DE" sz="2400" b="1"/>
              <a:t>Übergang</a:t>
            </a:r>
            <a:r>
              <a:rPr lang="de-DE"/>
              <a:t> zwischen den Folien erfolgen soll.</a:t>
            </a:r>
          </a:p>
          <a:p>
            <a:pPr marL="765175" lvl="1" indent="-388938" defTabSz="762000">
              <a:spcAft>
                <a:spcPct val="30000"/>
              </a:spcAft>
              <a:buFontTx/>
              <a:buAutoNum type="arabicPeriod"/>
            </a:pPr>
            <a:r>
              <a:rPr lang="de-DE"/>
              <a:t>Unter „Animationen / Animation“ können Sie jedes einzelne </a:t>
            </a:r>
            <a:r>
              <a:rPr lang="de-DE" sz="2400" b="1"/>
              <a:t>Objekt</a:t>
            </a:r>
            <a:r>
              <a:rPr lang="de-DE"/>
              <a:t> auf jeder einzelnen Folie </a:t>
            </a:r>
            <a:r>
              <a:rPr lang="de-DE" sz="2400" b="1"/>
              <a:t>bewegen</a:t>
            </a:r>
            <a:r>
              <a:rPr lang="de-DE"/>
              <a:t>. Hier gibt es insbesondere für Texte noch interessante Möglichkeiten. (siehe z.B. diese Folie!)</a:t>
            </a:r>
          </a:p>
          <a:p>
            <a:pPr defTabSz="762000">
              <a:spcAft>
                <a:spcPct val="30000"/>
              </a:spcAft>
            </a:pPr>
            <a:endParaRPr lang="de-DE"/>
          </a:p>
          <a:p>
            <a:pPr defTabSz="762000">
              <a:spcAft>
                <a:spcPct val="30000"/>
              </a:spcAft>
            </a:pPr>
            <a:r>
              <a:rPr lang="de-DE"/>
              <a:t>Zu allem Überfluss können Sie dann auch noch für beide o.g. Arten der Animation Begleitgeräusche definieren – </a:t>
            </a:r>
            <a:br>
              <a:rPr lang="de-DE"/>
            </a:br>
            <a:r>
              <a:rPr lang="de-DE" err="1"/>
              <a:t>hmm</a:t>
            </a:r>
            <a:r>
              <a:rPr lang="de-DE"/>
              <a:t>, naja ...</a:t>
            </a:r>
          </a:p>
        </p:txBody>
      </p:sp>
      <p:sp>
        <p:nvSpPr>
          <p:cNvPr id="2" name="Titel 1"/>
          <p:cNvSpPr>
            <a:spLocks noGrp="1"/>
          </p:cNvSpPr>
          <p:nvPr>
            <p:ph type="title"/>
          </p:nvPr>
        </p:nvSpPr>
        <p:spPr>
          <a:prstGeom prst="rect">
            <a:avLst/>
          </a:prstGeom>
        </p:spPr>
        <p:txBody>
          <a:bodyPr/>
          <a:lstStyle/>
          <a:p>
            <a:pPr algn="l"/>
            <a:r>
              <a:rPr lang="de-DE"/>
              <a:t>Animation</a:t>
            </a:r>
          </a:p>
        </p:txBody>
      </p:sp>
      <p:pic>
        <p:nvPicPr>
          <p:cNvPr id="4" name="Grafik 3"/>
          <p:cNvPicPr>
            <a:picLocks noChangeAspect="1"/>
          </p:cNvPicPr>
          <p:nvPr/>
        </p:nvPicPr>
        <p:blipFill>
          <a:blip r:embed="rId3"/>
          <a:stretch>
            <a:fillRect/>
          </a:stretch>
        </p:blipFill>
        <p:spPr>
          <a:xfrm>
            <a:off x="4520952" y="4831689"/>
            <a:ext cx="1045814" cy="1602302"/>
          </a:xfrm>
          <a:prstGeom prst="rect">
            <a:avLst/>
          </a:prstGeom>
        </p:spPr>
      </p:pic>
      <p:grpSp>
        <p:nvGrpSpPr>
          <p:cNvPr id="5" name="Gruppieren 4"/>
          <p:cNvGrpSpPr/>
          <p:nvPr/>
        </p:nvGrpSpPr>
        <p:grpSpPr>
          <a:xfrm>
            <a:off x="4272636" y="5481284"/>
            <a:ext cx="4857750" cy="1202027"/>
            <a:chOff x="4272636" y="5481284"/>
            <a:chExt cx="4857750" cy="1202027"/>
          </a:xfrm>
        </p:grpSpPr>
        <p:sp>
          <p:nvSpPr>
            <p:cNvPr id="6" name="Textfeld 5"/>
            <p:cNvSpPr txBox="1"/>
            <p:nvPr/>
          </p:nvSpPr>
          <p:spPr>
            <a:xfrm>
              <a:off x="5961112" y="5481284"/>
              <a:ext cx="2808312" cy="830997"/>
            </a:xfrm>
            <a:prstGeom prst="rect">
              <a:avLst/>
            </a:prstGeom>
            <a:noFill/>
          </p:spPr>
          <p:txBody>
            <a:bodyPr wrap="square" rtlCol="0">
              <a:spAutoFit/>
            </a:bodyPr>
            <a:lstStyle/>
            <a:p>
              <a:r>
                <a:rPr lang="de-DE" sz="1600" u="sng">
                  <a:solidFill>
                    <a:srgbClr val="E30613"/>
                  </a:solidFill>
                </a:rPr>
                <a:t>ACHTUNG:</a:t>
              </a:r>
              <a:r>
                <a:rPr lang="de-DE" sz="1600">
                  <a:solidFill>
                    <a:srgbClr val="E30613"/>
                  </a:solidFill>
                </a:rPr>
                <a:t> Die Animationen funktionieren nur in der Bildschirmpräsentation! </a:t>
              </a:r>
            </a:p>
          </p:txBody>
        </p:sp>
        <p:pic>
          <p:nvPicPr>
            <p:cNvPr id="7" name="Grafik 6"/>
            <p:cNvPicPr>
              <a:picLocks noChangeAspect="1"/>
            </p:cNvPicPr>
            <p:nvPr/>
          </p:nvPicPr>
          <p:blipFill>
            <a:blip r:embed="rId4"/>
            <a:stretch>
              <a:fillRect/>
            </a:stretch>
          </p:blipFill>
          <p:spPr>
            <a:xfrm>
              <a:off x="4272636" y="6397561"/>
              <a:ext cx="4857750" cy="285750"/>
            </a:xfrm>
            <a:prstGeom prst="rect">
              <a:avLst/>
            </a:prstGeom>
          </p:spPr>
        </p:pic>
      </p:grpSp>
      <p:sp>
        <p:nvSpPr>
          <p:cNvPr id="8" name="Abgerundetes Rechteck 7"/>
          <p:cNvSpPr/>
          <p:nvPr/>
        </p:nvSpPr>
        <p:spPr>
          <a:xfrm>
            <a:off x="237532" y="5157192"/>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Animation</a:t>
            </a:r>
          </a:p>
        </p:txBody>
      </p:sp>
    </p:spTree>
    <p:extLst>
      <p:ext uri="{BB962C8B-B14F-4D97-AF65-F5344CB8AC3E}">
        <p14:creationId xmlns:p14="http://schemas.microsoft.com/office/powerpoint/2010/main" val="2631321352"/>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1028"/>
          <p:cNvSpPr txBox="1">
            <a:spLocks noChangeArrowheads="1"/>
          </p:cNvSpPr>
          <p:nvPr/>
        </p:nvSpPr>
        <p:spPr bwMode="auto">
          <a:xfrm>
            <a:off x="2288704" y="833736"/>
            <a:ext cx="6696744" cy="5496889"/>
          </a:xfrm>
          <a:prstGeom prst="rect">
            <a:avLst/>
          </a:prstGeom>
          <a:noFill/>
          <a:ln w="12700">
            <a:noFill/>
            <a:miter lim="800000"/>
            <a:headEnd/>
            <a:tailEnd/>
          </a:ln>
        </p:spPr>
        <p:txBody>
          <a:bodyPr wrap="square">
            <a:spAutoFit/>
          </a:bodyPr>
          <a:lstStyle/>
          <a:p>
            <a:pPr defTabSz="762000">
              <a:spcAft>
                <a:spcPct val="30000"/>
              </a:spcAft>
            </a:pPr>
            <a:r>
              <a:rPr lang="de-DE" sz="2400" b="1"/>
              <a:t>animierter Text:</a:t>
            </a:r>
          </a:p>
          <a:p>
            <a:pPr marL="457200" indent="-457200" defTabSz="762000">
              <a:spcAft>
                <a:spcPct val="30000"/>
              </a:spcAft>
              <a:buFont typeface="+mj-lt"/>
              <a:buAutoNum type="arabicPeriod"/>
            </a:pPr>
            <a:r>
              <a:rPr lang="de-DE"/>
              <a:t>Textfeld anlegen</a:t>
            </a:r>
          </a:p>
          <a:p>
            <a:pPr marL="457200" indent="-457200" defTabSz="762000">
              <a:spcAft>
                <a:spcPct val="30000"/>
              </a:spcAft>
              <a:buFont typeface="+mj-lt"/>
              <a:buAutoNum type="arabicPeriod"/>
            </a:pPr>
            <a:r>
              <a:rPr lang="de-DE"/>
              <a:t>Text schreiben</a:t>
            </a:r>
          </a:p>
          <a:p>
            <a:pPr marL="457200" indent="-457200" defTabSz="762000">
              <a:spcAft>
                <a:spcPct val="30000"/>
              </a:spcAft>
              <a:buFont typeface="+mj-lt"/>
              <a:buAutoNum type="arabicPeriod"/>
            </a:pPr>
            <a:r>
              <a:rPr lang="de-DE"/>
              <a:t>ggf. einzelne Zeilen einrücken</a:t>
            </a:r>
          </a:p>
          <a:p>
            <a:pPr marL="457200" indent="-457200" defTabSz="762000">
              <a:spcAft>
                <a:spcPct val="30000"/>
              </a:spcAft>
              <a:buFont typeface="+mj-lt"/>
              <a:buAutoNum type="arabicPeriod"/>
            </a:pPr>
            <a:endParaRPr lang="de-DE"/>
          </a:p>
          <a:p>
            <a:pPr marL="457200" indent="-457200" defTabSz="762000">
              <a:spcAft>
                <a:spcPct val="30000"/>
              </a:spcAft>
              <a:buFont typeface="+mj-lt"/>
              <a:buAutoNum type="arabicPeriod"/>
            </a:pPr>
            <a:endParaRPr lang="de-DE"/>
          </a:p>
          <a:p>
            <a:pPr marL="457200" indent="-457200" defTabSz="762000">
              <a:spcAft>
                <a:spcPct val="30000"/>
              </a:spcAft>
              <a:buFont typeface="+mj-lt"/>
              <a:buAutoNum type="arabicPeriod"/>
            </a:pPr>
            <a:endParaRPr lang="de-DE"/>
          </a:p>
          <a:p>
            <a:pPr marL="457200" indent="-457200" defTabSz="762000">
              <a:spcAft>
                <a:spcPct val="30000"/>
              </a:spcAft>
              <a:buFont typeface="+mj-lt"/>
              <a:buAutoNum type="arabicPeriod"/>
            </a:pPr>
            <a:r>
              <a:rPr lang="de-DE"/>
              <a:t>Animationen / Animation / Einfliegen</a:t>
            </a:r>
          </a:p>
          <a:p>
            <a:pPr marL="457200" indent="-457200" defTabSz="762000">
              <a:spcAft>
                <a:spcPct val="30000"/>
              </a:spcAft>
              <a:buFont typeface="+mj-lt"/>
              <a:buAutoNum type="arabicPeriod"/>
            </a:pPr>
            <a:endParaRPr lang="de-DE"/>
          </a:p>
          <a:p>
            <a:pPr marL="457200" indent="-457200" defTabSz="762000">
              <a:spcAft>
                <a:spcPct val="30000"/>
              </a:spcAft>
              <a:buFont typeface="+mj-lt"/>
              <a:buAutoNum type="arabicPeriod"/>
            </a:pPr>
            <a:endParaRPr lang="de-DE"/>
          </a:p>
          <a:p>
            <a:pPr defTabSz="762000">
              <a:spcAft>
                <a:spcPct val="30000"/>
              </a:spcAft>
            </a:pPr>
            <a:endParaRPr lang="de-DE"/>
          </a:p>
          <a:p>
            <a:pPr defTabSz="762000">
              <a:spcAft>
                <a:spcPct val="30000"/>
              </a:spcAft>
            </a:pPr>
            <a:r>
              <a:rPr lang="de-DE"/>
              <a:t>Jetzt fliegt der Text </a:t>
            </a:r>
            <a:r>
              <a:rPr lang="de-DE" u="sng"/>
              <a:t>als Ganzes </a:t>
            </a:r>
            <a:r>
              <a:rPr lang="de-DE"/>
              <a:t>von unten ins Bild. Wenn Sie ihn von rechts und </a:t>
            </a:r>
            <a:r>
              <a:rPr lang="de-DE" u="sng"/>
              <a:t>abschnittsweise</a:t>
            </a:r>
            <a:r>
              <a:rPr lang="de-DE"/>
              <a:t> einfliegen lassen wollen … siehe nächste Folie! </a:t>
            </a:r>
          </a:p>
        </p:txBody>
      </p:sp>
      <p:sp>
        <p:nvSpPr>
          <p:cNvPr id="4" name="Titel 3"/>
          <p:cNvSpPr>
            <a:spLocks noGrp="1"/>
          </p:cNvSpPr>
          <p:nvPr>
            <p:ph type="title"/>
          </p:nvPr>
        </p:nvSpPr>
        <p:spPr>
          <a:prstGeom prst="rect">
            <a:avLst/>
          </a:prstGeom>
        </p:spPr>
        <p:txBody>
          <a:bodyPr/>
          <a:lstStyle/>
          <a:p>
            <a:pPr algn="l"/>
            <a:r>
              <a:rPr lang="de-DE"/>
              <a:t>Animation</a:t>
            </a:r>
          </a:p>
        </p:txBody>
      </p:sp>
      <p:sp>
        <p:nvSpPr>
          <p:cNvPr id="10" name="Abgerundetes Rechteck 9"/>
          <p:cNvSpPr/>
          <p:nvPr/>
        </p:nvSpPr>
        <p:spPr>
          <a:xfrm>
            <a:off x="237532" y="5157192"/>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Animation</a:t>
            </a:r>
          </a:p>
        </p:txBody>
      </p:sp>
      <p:pic>
        <p:nvPicPr>
          <p:cNvPr id="3" name="Grafik 2"/>
          <p:cNvPicPr>
            <a:picLocks noChangeAspect="1"/>
          </p:cNvPicPr>
          <p:nvPr/>
        </p:nvPicPr>
        <p:blipFill>
          <a:blip r:embed="rId3"/>
          <a:stretch>
            <a:fillRect/>
          </a:stretch>
        </p:blipFill>
        <p:spPr>
          <a:xfrm>
            <a:off x="3333204" y="2633868"/>
            <a:ext cx="6361906" cy="948312"/>
          </a:xfrm>
          <a:prstGeom prst="rect">
            <a:avLst/>
          </a:prstGeom>
        </p:spPr>
      </p:pic>
      <p:cxnSp>
        <p:nvCxnSpPr>
          <p:cNvPr id="13" name="Gerade Verbindung mit Pfeil 12"/>
          <p:cNvCxnSpPr/>
          <p:nvPr/>
        </p:nvCxnSpPr>
        <p:spPr>
          <a:xfrm>
            <a:off x="6249144" y="2348880"/>
            <a:ext cx="1656184" cy="648072"/>
          </a:xfrm>
          <a:prstGeom prst="straightConnector1">
            <a:avLst/>
          </a:prstGeom>
          <a:noFill/>
          <a:ln w="38100" algn="ctr">
            <a:solidFill>
              <a:srgbClr val="E30613"/>
            </a:solidFill>
            <a:round/>
            <a:headEnd/>
            <a:tailEnd type="arrow" w="med" len="med"/>
          </a:ln>
        </p:spPr>
      </p:cxnSp>
      <p:pic>
        <p:nvPicPr>
          <p:cNvPr id="14" name="Grafik 13"/>
          <p:cNvPicPr>
            <a:picLocks noChangeAspect="1"/>
          </p:cNvPicPr>
          <p:nvPr/>
        </p:nvPicPr>
        <p:blipFill>
          <a:blip r:embed="rId4"/>
          <a:stretch>
            <a:fillRect/>
          </a:stretch>
        </p:blipFill>
        <p:spPr>
          <a:xfrm>
            <a:off x="2720752" y="4191563"/>
            <a:ext cx="6974358" cy="816886"/>
          </a:xfrm>
          <a:prstGeom prst="rect">
            <a:avLst/>
          </a:prstGeom>
        </p:spPr>
      </p:pic>
      <p:sp>
        <p:nvSpPr>
          <p:cNvPr id="17" name="Ellipse 16"/>
          <p:cNvSpPr/>
          <p:nvPr/>
        </p:nvSpPr>
        <p:spPr>
          <a:xfrm>
            <a:off x="4592960" y="4423632"/>
            <a:ext cx="761293" cy="569664"/>
          </a:xfrm>
          <a:prstGeom prst="ellipse">
            <a:avLst/>
          </a:prstGeom>
          <a:noFill/>
          <a:ln w="3810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1028"/>
          <p:cNvSpPr txBox="1">
            <a:spLocks noChangeArrowheads="1"/>
          </p:cNvSpPr>
          <p:nvPr/>
        </p:nvSpPr>
        <p:spPr bwMode="auto">
          <a:xfrm>
            <a:off x="2360712" y="764704"/>
            <a:ext cx="7200800" cy="4339650"/>
          </a:xfrm>
          <a:prstGeom prst="rect">
            <a:avLst/>
          </a:prstGeom>
          <a:noFill/>
          <a:ln w="12700">
            <a:noFill/>
            <a:miter lim="800000"/>
            <a:headEnd/>
            <a:tailEnd/>
          </a:ln>
        </p:spPr>
        <p:txBody>
          <a:bodyPr wrap="square">
            <a:spAutoFit/>
          </a:bodyPr>
          <a:lstStyle/>
          <a:p>
            <a:pPr defTabSz="762000">
              <a:spcAft>
                <a:spcPct val="30000"/>
              </a:spcAft>
            </a:pPr>
            <a:r>
              <a:rPr lang="de-DE"/>
              <a:t>Sie können auf zweierlei Art „Leben in die Bude“ bringen:</a:t>
            </a:r>
          </a:p>
          <a:p>
            <a:pPr marL="765175" lvl="1" indent="-388938" defTabSz="762000">
              <a:spcAft>
                <a:spcPct val="30000"/>
              </a:spcAft>
              <a:buFontTx/>
              <a:buAutoNum type="arabicPeriod"/>
            </a:pPr>
            <a:r>
              <a:rPr lang="de-DE"/>
              <a:t>Unter „Übergänge / Übergang zu dieser Folie“ können Sie festlegen, wie der </a:t>
            </a:r>
            <a:r>
              <a:rPr lang="de-DE" sz="2400" b="1"/>
              <a:t>Übergang</a:t>
            </a:r>
            <a:r>
              <a:rPr lang="de-DE"/>
              <a:t> zwischen den Folien erfolgen soll.</a:t>
            </a:r>
          </a:p>
          <a:p>
            <a:pPr marL="765175" lvl="1" indent="-388938" defTabSz="762000">
              <a:spcAft>
                <a:spcPct val="30000"/>
              </a:spcAft>
              <a:buFontTx/>
              <a:buAutoNum type="arabicPeriod"/>
            </a:pPr>
            <a:r>
              <a:rPr lang="de-DE"/>
              <a:t>Unter „Animationen / Animation“ können Sie jedes einzelne </a:t>
            </a:r>
            <a:r>
              <a:rPr lang="de-DE" sz="2400" b="1"/>
              <a:t>Objekt</a:t>
            </a:r>
            <a:r>
              <a:rPr lang="de-DE"/>
              <a:t> auf jeder einzelnen Folie </a:t>
            </a:r>
            <a:r>
              <a:rPr lang="de-DE" sz="2400" b="1"/>
              <a:t>bewegen</a:t>
            </a:r>
            <a:r>
              <a:rPr lang="de-DE"/>
              <a:t>. Hier gibt es insbesondere für Texte noch interessante Möglichkeiten. (siehe z.B. diese Folie!)</a:t>
            </a:r>
          </a:p>
          <a:p>
            <a:pPr defTabSz="762000">
              <a:spcAft>
                <a:spcPct val="30000"/>
              </a:spcAft>
            </a:pPr>
            <a:endParaRPr lang="de-DE"/>
          </a:p>
          <a:p>
            <a:pPr defTabSz="762000">
              <a:spcAft>
                <a:spcPct val="30000"/>
              </a:spcAft>
            </a:pPr>
            <a:r>
              <a:rPr lang="de-DE"/>
              <a:t>Zu allem Überfluss können Sie dann auch noch für beide o.g. Arten der Animation Begleitgeräusche definieren – </a:t>
            </a:r>
            <a:br>
              <a:rPr lang="de-DE"/>
            </a:br>
            <a:r>
              <a:rPr lang="de-DE" err="1"/>
              <a:t>hmm</a:t>
            </a:r>
            <a:r>
              <a:rPr lang="de-DE"/>
              <a:t>, naja ...</a:t>
            </a:r>
          </a:p>
        </p:txBody>
      </p:sp>
      <p:sp>
        <p:nvSpPr>
          <p:cNvPr id="2" name="Titel 1"/>
          <p:cNvSpPr>
            <a:spLocks noGrp="1"/>
          </p:cNvSpPr>
          <p:nvPr>
            <p:ph type="title"/>
          </p:nvPr>
        </p:nvSpPr>
        <p:spPr>
          <a:prstGeom prst="rect">
            <a:avLst/>
          </a:prstGeom>
        </p:spPr>
        <p:txBody>
          <a:bodyPr/>
          <a:lstStyle/>
          <a:p>
            <a:pPr algn="l"/>
            <a:r>
              <a:rPr lang="de-DE"/>
              <a:t>Animation</a:t>
            </a:r>
          </a:p>
        </p:txBody>
      </p:sp>
      <p:pic>
        <p:nvPicPr>
          <p:cNvPr id="4" name="Grafik 3"/>
          <p:cNvPicPr>
            <a:picLocks noChangeAspect="1"/>
          </p:cNvPicPr>
          <p:nvPr/>
        </p:nvPicPr>
        <p:blipFill>
          <a:blip r:embed="rId3"/>
          <a:stretch>
            <a:fillRect/>
          </a:stretch>
        </p:blipFill>
        <p:spPr>
          <a:xfrm>
            <a:off x="4520952" y="4831689"/>
            <a:ext cx="1045814" cy="1602302"/>
          </a:xfrm>
          <a:prstGeom prst="rect">
            <a:avLst/>
          </a:prstGeom>
        </p:spPr>
      </p:pic>
      <p:grpSp>
        <p:nvGrpSpPr>
          <p:cNvPr id="5" name="Gruppieren 4"/>
          <p:cNvGrpSpPr/>
          <p:nvPr/>
        </p:nvGrpSpPr>
        <p:grpSpPr>
          <a:xfrm>
            <a:off x="4272636" y="5481284"/>
            <a:ext cx="4857750" cy="1202027"/>
            <a:chOff x="4272636" y="5481284"/>
            <a:chExt cx="4857750" cy="1202027"/>
          </a:xfrm>
        </p:grpSpPr>
        <p:sp>
          <p:nvSpPr>
            <p:cNvPr id="6" name="Textfeld 5"/>
            <p:cNvSpPr txBox="1"/>
            <p:nvPr/>
          </p:nvSpPr>
          <p:spPr>
            <a:xfrm>
              <a:off x="5961112" y="5481284"/>
              <a:ext cx="2808312" cy="830997"/>
            </a:xfrm>
            <a:prstGeom prst="rect">
              <a:avLst/>
            </a:prstGeom>
            <a:noFill/>
          </p:spPr>
          <p:txBody>
            <a:bodyPr wrap="square" rtlCol="0">
              <a:spAutoFit/>
            </a:bodyPr>
            <a:lstStyle/>
            <a:p>
              <a:r>
                <a:rPr lang="de-DE" sz="1600" u="sng">
                  <a:solidFill>
                    <a:srgbClr val="E30613"/>
                  </a:solidFill>
                </a:rPr>
                <a:t>ACHTUNG:</a:t>
              </a:r>
              <a:r>
                <a:rPr lang="de-DE" sz="1600">
                  <a:solidFill>
                    <a:srgbClr val="E30613"/>
                  </a:solidFill>
                </a:rPr>
                <a:t> Die Animationen funktionieren nur in der Bildschirmpräsentation! </a:t>
              </a:r>
            </a:p>
          </p:txBody>
        </p:sp>
        <p:pic>
          <p:nvPicPr>
            <p:cNvPr id="7" name="Grafik 6"/>
            <p:cNvPicPr>
              <a:picLocks noChangeAspect="1"/>
            </p:cNvPicPr>
            <p:nvPr/>
          </p:nvPicPr>
          <p:blipFill>
            <a:blip r:embed="rId4"/>
            <a:stretch>
              <a:fillRect/>
            </a:stretch>
          </p:blipFill>
          <p:spPr>
            <a:xfrm>
              <a:off x="4272636" y="6397561"/>
              <a:ext cx="4857750" cy="285750"/>
            </a:xfrm>
            <a:prstGeom prst="rect">
              <a:avLst/>
            </a:prstGeom>
          </p:spPr>
        </p:pic>
      </p:grpSp>
      <p:sp>
        <p:nvSpPr>
          <p:cNvPr id="8" name="Abgerundetes Rechteck 7"/>
          <p:cNvSpPr/>
          <p:nvPr/>
        </p:nvSpPr>
        <p:spPr>
          <a:xfrm>
            <a:off x="237532" y="5157192"/>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Animation</a:t>
            </a:r>
          </a:p>
        </p:txBody>
      </p:sp>
    </p:spTree>
    <p:extLst>
      <p:ext uri="{BB962C8B-B14F-4D97-AF65-F5344CB8AC3E}">
        <p14:creationId xmlns:p14="http://schemas.microsoft.com/office/powerpoint/2010/main" val="29090981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4">
                                            <p:txEl>
                                              <p:pRg st="0" end="0"/>
                                            </p:txEl>
                                          </p:spTgt>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500" fill="hold"/>
                                        <p:tgtEl>
                                          <p:spTgt spid="1536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4">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4">
                                            <p:txEl>
                                              <p:pRg st="1" end="1"/>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 calcmode="lin" valueType="num">
                                      <p:cBhvr additive="base">
                                        <p:cTn id="19" dur="500" fill="hold"/>
                                        <p:tgtEl>
                                          <p:spTgt spid="1536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364">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4">
                                            <p:txEl>
                                              <p:pRg st="2" end="2"/>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364">
                                            <p:txEl>
                                              <p:pRg st="4" end="4"/>
                                            </p:txEl>
                                          </p:spTgt>
                                        </p:tgtEl>
                                        <p:attrNameLst>
                                          <p:attrName>style.visibility</p:attrName>
                                        </p:attrNameLst>
                                      </p:cBhvr>
                                      <p:to>
                                        <p:strVal val="visible"/>
                                      </p:to>
                                    </p:set>
                                    <p:anim calcmode="lin" valueType="num">
                                      <p:cBhvr additive="base">
                                        <p:cTn id="25" dur="500" fill="hold"/>
                                        <p:tgtEl>
                                          <p:spTgt spid="1536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364">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4">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2350759" y="1633955"/>
            <a:ext cx="4324350" cy="3552825"/>
          </a:xfrm>
          <a:prstGeom prst="rect">
            <a:avLst/>
          </a:prstGeom>
        </p:spPr>
      </p:pic>
      <p:pic>
        <p:nvPicPr>
          <p:cNvPr id="2" name="Grafik 1"/>
          <p:cNvPicPr>
            <a:picLocks noChangeAspect="1"/>
          </p:cNvPicPr>
          <p:nvPr/>
        </p:nvPicPr>
        <p:blipFill>
          <a:blip r:embed="rId4"/>
          <a:stretch>
            <a:fillRect/>
          </a:stretch>
        </p:blipFill>
        <p:spPr>
          <a:xfrm>
            <a:off x="3584847" y="3212976"/>
            <a:ext cx="4314825" cy="3552825"/>
          </a:xfrm>
          <a:prstGeom prst="rect">
            <a:avLst/>
          </a:prstGeom>
        </p:spPr>
      </p:pic>
      <p:pic>
        <p:nvPicPr>
          <p:cNvPr id="12" name="Grafik 11"/>
          <p:cNvPicPr>
            <a:picLocks noChangeAspect="1"/>
          </p:cNvPicPr>
          <p:nvPr/>
        </p:nvPicPr>
        <p:blipFill>
          <a:blip r:embed="rId5"/>
          <a:stretch>
            <a:fillRect/>
          </a:stretch>
        </p:blipFill>
        <p:spPr>
          <a:xfrm>
            <a:off x="7372390" y="694643"/>
            <a:ext cx="2438400" cy="4105275"/>
          </a:xfrm>
          <a:prstGeom prst="rect">
            <a:avLst/>
          </a:prstGeom>
        </p:spPr>
      </p:pic>
      <p:sp>
        <p:nvSpPr>
          <p:cNvPr id="15364" name="Text Box 1028"/>
          <p:cNvSpPr txBox="1">
            <a:spLocks noChangeArrowheads="1"/>
          </p:cNvSpPr>
          <p:nvPr/>
        </p:nvSpPr>
        <p:spPr bwMode="auto">
          <a:xfrm>
            <a:off x="2288704" y="833736"/>
            <a:ext cx="5256584" cy="880241"/>
          </a:xfrm>
          <a:prstGeom prst="rect">
            <a:avLst/>
          </a:prstGeom>
          <a:noFill/>
          <a:ln w="12700">
            <a:noFill/>
            <a:miter lim="800000"/>
            <a:headEnd/>
            <a:tailEnd/>
          </a:ln>
        </p:spPr>
        <p:txBody>
          <a:bodyPr wrap="square">
            <a:spAutoFit/>
          </a:bodyPr>
          <a:lstStyle/>
          <a:p>
            <a:pPr defTabSz="762000">
              <a:spcAft>
                <a:spcPct val="30000"/>
              </a:spcAft>
            </a:pPr>
            <a:r>
              <a:rPr lang="de-DE" sz="2400" b="1"/>
              <a:t>Animationen / Animationsbereich: </a:t>
            </a:r>
          </a:p>
          <a:p>
            <a:pPr defTabSz="762000">
              <a:spcAft>
                <a:spcPct val="30000"/>
              </a:spcAft>
            </a:pPr>
            <a:r>
              <a:rPr lang="de-DE"/>
              <a:t>abschnittsweise und abblenden</a:t>
            </a:r>
          </a:p>
        </p:txBody>
      </p:sp>
      <p:cxnSp>
        <p:nvCxnSpPr>
          <p:cNvPr id="8" name="Gerade Verbindung mit Pfeil 7"/>
          <p:cNvCxnSpPr/>
          <p:nvPr/>
        </p:nvCxnSpPr>
        <p:spPr>
          <a:xfrm>
            <a:off x="3152800" y="1633955"/>
            <a:ext cx="576064" cy="650263"/>
          </a:xfrm>
          <a:prstGeom prst="straightConnector1">
            <a:avLst/>
          </a:prstGeom>
          <a:noFill/>
          <a:ln w="38100" algn="ctr">
            <a:solidFill>
              <a:srgbClr val="E30613"/>
            </a:solidFill>
            <a:round/>
            <a:headEnd/>
            <a:tailEnd type="arrow" w="med" len="med"/>
          </a:ln>
        </p:spPr>
      </p:cxnSp>
      <p:cxnSp>
        <p:nvCxnSpPr>
          <p:cNvPr id="11" name="Gerade Verbindung mit Pfeil 10"/>
          <p:cNvCxnSpPr/>
          <p:nvPr/>
        </p:nvCxnSpPr>
        <p:spPr>
          <a:xfrm>
            <a:off x="4953000" y="1633955"/>
            <a:ext cx="1080120" cy="3998885"/>
          </a:xfrm>
          <a:prstGeom prst="straightConnector1">
            <a:avLst/>
          </a:prstGeom>
          <a:noFill/>
          <a:ln w="38100" algn="ctr">
            <a:solidFill>
              <a:srgbClr val="E30613"/>
            </a:solidFill>
            <a:round/>
            <a:headEnd/>
            <a:tailEnd type="arrow" w="med" len="med"/>
          </a:ln>
        </p:spPr>
      </p:cxnSp>
      <p:sp>
        <p:nvSpPr>
          <p:cNvPr id="15" name="Ellipse 14"/>
          <p:cNvSpPr/>
          <p:nvPr/>
        </p:nvSpPr>
        <p:spPr>
          <a:xfrm>
            <a:off x="7489954" y="3722875"/>
            <a:ext cx="1584176" cy="317987"/>
          </a:xfrm>
          <a:prstGeom prst="ellipse">
            <a:avLst/>
          </a:prstGeom>
          <a:noFill/>
          <a:ln w="3810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3"/>
          <p:cNvSpPr>
            <a:spLocks noGrp="1"/>
          </p:cNvSpPr>
          <p:nvPr>
            <p:ph type="title"/>
          </p:nvPr>
        </p:nvSpPr>
        <p:spPr>
          <a:prstGeom prst="rect">
            <a:avLst/>
          </a:prstGeom>
        </p:spPr>
        <p:txBody>
          <a:bodyPr/>
          <a:lstStyle/>
          <a:p>
            <a:pPr algn="l"/>
            <a:r>
              <a:rPr lang="de-DE"/>
              <a:t>Animation</a:t>
            </a:r>
          </a:p>
        </p:txBody>
      </p:sp>
      <p:sp>
        <p:nvSpPr>
          <p:cNvPr id="10" name="Abgerundetes Rechteck 9"/>
          <p:cNvSpPr/>
          <p:nvPr/>
        </p:nvSpPr>
        <p:spPr>
          <a:xfrm>
            <a:off x="237532" y="5157192"/>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Animation</a:t>
            </a:r>
          </a:p>
        </p:txBody>
      </p:sp>
      <p:sp>
        <p:nvSpPr>
          <p:cNvPr id="13" name="Ellipse 12"/>
          <p:cNvSpPr/>
          <p:nvPr/>
        </p:nvSpPr>
        <p:spPr>
          <a:xfrm>
            <a:off x="3697932" y="3933056"/>
            <a:ext cx="761293" cy="421440"/>
          </a:xfrm>
          <a:prstGeom prst="ellipse">
            <a:avLst/>
          </a:prstGeom>
          <a:noFill/>
          <a:ln w="3810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3696771" y="5440439"/>
            <a:ext cx="1040205" cy="421440"/>
          </a:xfrm>
          <a:prstGeom prst="ellipse">
            <a:avLst/>
          </a:prstGeom>
          <a:noFill/>
          <a:ln w="3810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2385810" y="2170149"/>
            <a:ext cx="1040205" cy="421440"/>
          </a:xfrm>
          <a:prstGeom prst="ellipse">
            <a:avLst/>
          </a:prstGeom>
          <a:noFill/>
          <a:ln w="3810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15171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Effect transition="in" filter="fade">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Effect transition="in" filter="fade">
                                      <p:cBhvr>
                                        <p:cTn id="26" dur="1000"/>
                                        <p:tgtEl>
                                          <p:spTgt spid="8"/>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Effect transition="in" filter="fade">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Effect transition="in" filter="fade">
                                      <p:cBhvr>
                                        <p:cTn id="38" dur="1000"/>
                                        <p:tgtEl>
                                          <p:spTgt spid="13"/>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Effect transition="in" filter="fade">
                                      <p:cBhvr>
                                        <p:cTn id="44" dur="1000"/>
                                        <p:tgtEl>
                                          <p:spTgt spid="14"/>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000" fill="hold"/>
                                        <p:tgtEl>
                                          <p:spTgt spid="16"/>
                                        </p:tgtEl>
                                        <p:attrNameLst>
                                          <p:attrName>ppt_w</p:attrName>
                                        </p:attrNameLst>
                                      </p:cBhvr>
                                      <p:tavLst>
                                        <p:tav tm="0">
                                          <p:val>
                                            <p:fltVal val="0"/>
                                          </p:val>
                                        </p:tav>
                                        <p:tav tm="100000">
                                          <p:val>
                                            <p:strVal val="#ppt_w"/>
                                          </p:val>
                                        </p:tav>
                                      </p:tavLst>
                                    </p:anim>
                                    <p:anim calcmode="lin" valueType="num">
                                      <p:cBhvr>
                                        <p:cTn id="49" dur="1000" fill="hold"/>
                                        <p:tgtEl>
                                          <p:spTgt spid="16"/>
                                        </p:tgtEl>
                                        <p:attrNameLst>
                                          <p:attrName>ppt_h</p:attrName>
                                        </p:attrNameLst>
                                      </p:cBhvr>
                                      <p:tavLst>
                                        <p:tav tm="0">
                                          <p:val>
                                            <p:fltVal val="0"/>
                                          </p:val>
                                        </p:tav>
                                        <p:tav tm="100000">
                                          <p:val>
                                            <p:strVal val="#ppt_h"/>
                                          </p:val>
                                        </p:tav>
                                      </p:tavLst>
                                    </p:anim>
                                    <p:animEffect transition="in" filter="fade">
                                      <p:cBhvr>
                                        <p:cTn id="5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2350759" y="1633955"/>
            <a:ext cx="4324350" cy="3552825"/>
          </a:xfrm>
          <a:prstGeom prst="rect">
            <a:avLst/>
          </a:prstGeom>
        </p:spPr>
      </p:pic>
      <p:pic>
        <p:nvPicPr>
          <p:cNvPr id="2" name="Grafik 1"/>
          <p:cNvPicPr>
            <a:picLocks noChangeAspect="1"/>
          </p:cNvPicPr>
          <p:nvPr/>
        </p:nvPicPr>
        <p:blipFill>
          <a:blip r:embed="rId4"/>
          <a:stretch>
            <a:fillRect/>
          </a:stretch>
        </p:blipFill>
        <p:spPr>
          <a:xfrm>
            <a:off x="3584847" y="3212976"/>
            <a:ext cx="4314825" cy="3552825"/>
          </a:xfrm>
          <a:prstGeom prst="rect">
            <a:avLst/>
          </a:prstGeom>
        </p:spPr>
      </p:pic>
      <p:pic>
        <p:nvPicPr>
          <p:cNvPr id="12" name="Grafik 11"/>
          <p:cNvPicPr>
            <a:picLocks noChangeAspect="1"/>
          </p:cNvPicPr>
          <p:nvPr/>
        </p:nvPicPr>
        <p:blipFill>
          <a:blip r:embed="rId5"/>
          <a:stretch>
            <a:fillRect/>
          </a:stretch>
        </p:blipFill>
        <p:spPr>
          <a:xfrm>
            <a:off x="7372390" y="694643"/>
            <a:ext cx="2438400" cy="4105275"/>
          </a:xfrm>
          <a:prstGeom prst="rect">
            <a:avLst/>
          </a:prstGeom>
        </p:spPr>
      </p:pic>
      <p:sp>
        <p:nvSpPr>
          <p:cNvPr id="15364" name="Text Box 1028"/>
          <p:cNvSpPr txBox="1">
            <a:spLocks noChangeArrowheads="1"/>
          </p:cNvSpPr>
          <p:nvPr/>
        </p:nvSpPr>
        <p:spPr bwMode="auto">
          <a:xfrm>
            <a:off x="2288704" y="833736"/>
            <a:ext cx="5256584" cy="880241"/>
          </a:xfrm>
          <a:prstGeom prst="rect">
            <a:avLst/>
          </a:prstGeom>
          <a:noFill/>
          <a:ln w="12700">
            <a:noFill/>
            <a:miter lim="800000"/>
            <a:headEnd/>
            <a:tailEnd/>
          </a:ln>
        </p:spPr>
        <p:txBody>
          <a:bodyPr wrap="square">
            <a:spAutoFit/>
          </a:bodyPr>
          <a:lstStyle/>
          <a:p>
            <a:pPr defTabSz="762000">
              <a:spcAft>
                <a:spcPct val="30000"/>
              </a:spcAft>
            </a:pPr>
            <a:r>
              <a:rPr lang="de-DE" sz="2400" b="1"/>
              <a:t>Animationen / Animationsbereich: </a:t>
            </a:r>
          </a:p>
          <a:p>
            <a:pPr defTabSz="762000">
              <a:spcAft>
                <a:spcPct val="30000"/>
              </a:spcAft>
            </a:pPr>
            <a:r>
              <a:rPr lang="de-DE"/>
              <a:t>abschnittsweise und abblenden</a:t>
            </a:r>
          </a:p>
        </p:txBody>
      </p:sp>
      <p:cxnSp>
        <p:nvCxnSpPr>
          <p:cNvPr id="8" name="Gerade Verbindung mit Pfeil 7"/>
          <p:cNvCxnSpPr/>
          <p:nvPr/>
        </p:nvCxnSpPr>
        <p:spPr>
          <a:xfrm>
            <a:off x="3152800" y="1633955"/>
            <a:ext cx="576064" cy="650263"/>
          </a:xfrm>
          <a:prstGeom prst="straightConnector1">
            <a:avLst/>
          </a:prstGeom>
          <a:noFill/>
          <a:ln w="38100" algn="ctr">
            <a:solidFill>
              <a:srgbClr val="E30613"/>
            </a:solidFill>
            <a:round/>
            <a:headEnd/>
            <a:tailEnd type="arrow" w="med" len="med"/>
          </a:ln>
        </p:spPr>
      </p:cxnSp>
      <p:cxnSp>
        <p:nvCxnSpPr>
          <p:cNvPr id="11" name="Gerade Verbindung mit Pfeil 10"/>
          <p:cNvCxnSpPr/>
          <p:nvPr/>
        </p:nvCxnSpPr>
        <p:spPr>
          <a:xfrm>
            <a:off x="4953000" y="1633955"/>
            <a:ext cx="1080120" cy="3998885"/>
          </a:xfrm>
          <a:prstGeom prst="straightConnector1">
            <a:avLst/>
          </a:prstGeom>
          <a:noFill/>
          <a:ln w="38100" algn="ctr">
            <a:solidFill>
              <a:srgbClr val="E30613"/>
            </a:solidFill>
            <a:round/>
            <a:headEnd/>
            <a:tailEnd type="arrow" w="med" len="med"/>
          </a:ln>
        </p:spPr>
      </p:cxnSp>
      <p:sp>
        <p:nvSpPr>
          <p:cNvPr id="15" name="Ellipse 14"/>
          <p:cNvSpPr/>
          <p:nvPr/>
        </p:nvSpPr>
        <p:spPr>
          <a:xfrm>
            <a:off x="7489954" y="3722875"/>
            <a:ext cx="1584176" cy="317987"/>
          </a:xfrm>
          <a:prstGeom prst="ellipse">
            <a:avLst/>
          </a:prstGeom>
          <a:noFill/>
          <a:ln w="3810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3"/>
          <p:cNvSpPr>
            <a:spLocks noGrp="1"/>
          </p:cNvSpPr>
          <p:nvPr>
            <p:ph type="title"/>
          </p:nvPr>
        </p:nvSpPr>
        <p:spPr>
          <a:prstGeom prst="rect">
            <a:avLst/>
          </a:prstGeom>
        </p:spPr>
        <p:txBody>
          <a:bodyPr/>
          <a:lstStyle/>
          <a:p>
            <a:pPr algn="l"/>
            <a:r>
              <a:rPr lang="de-DE"/>
              <a:t>Animation</a:t>
            </a:r>
          </a:p>
        </p:txBody>
      </p:sp>
      <p:sp>
        <p:nvSpPr>
          <p:cNvPr id="10" name="Abgerundetes Rechteck 9"/>
          <p:cNvSpPr/>
          <p:nvPr/>
        </p:nvSpPr>
        <p:spPr>
          <a:xfrm>
            <a:off x="237532" y="5157192"/>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Animation</a:t>
            </a:r>
          </a:p>
        </p:txBody>
      </p:sp>
      <p:sp>
        <p:nvSpPr>
          <p:cNvPr id="13" name="Ellipse 12"/>
          <p:cNvSpPr/>
          <p:nvPr/>
        </p:nvSpPr>
        <p:spPr>
          <a:xfrm>
            <a:off x="3697932" y="3933056"/>
            <a:ext cx="761293" cy="421440"/>
          </a:xfrm>
          <a:prstGeom prst="ellipse">
            <a:avLst/>
          </a:prstGeom>
          <a:noFill/>
          <a:ln w="3810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3696771" y="5440439"/>
            <a:ext cx="1040205" cy="421440"/>
          </a:xfrm>
          <a:prstGeom prst="ellipse">
            <a:avLst/>
          </a:prstGeom>
          <a:noFill/>
          <a:ln w="3810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2385810" y="2170149"/>
            <a:ext cx="1040205" cy="421440"/>
          </a:xfrm>
          <a:prstGeom prst="ellipse">
            <a:avLst/>
          </a:prstGeom>
          <a:noFill/>
          <a:ln w="3810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134779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Effect transition="in" filter="fade">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1028"/>
          <p:cNvSpPr txBox="1">
            <a:spLocks noChangeArrowheads="1"/>
          </p:cNvSpPr>
          <p:nvPr/>
        </p:nvSpPr>
        <p:spPr bwMode="auto">
          <a:xfrm>
            <a:off x="2288704" y="833736"/>
            <a:ext cx="7416824" cy="400110"/>
          </a:xfrm>
          <a:prstGeom prst="rect">
            <a:avLst/>
          </a:prstGeom>
          <a:noFill/>
          <a:ln w="12700">
            <a:noFill/>
            <a:miter lim="800000"/>
            <a:headEnd/>
            <a:tailEnd/>
          </a:ln>
        </p:spPr>
        <p:txBody>
          <a:bodyPr wrap="square">
            <a:spAutoFit/>
          </a:bodyPr>
          <a:lstStyle/>
          <a:p>
            <a:pPr defTabSz="762000">
              <a:spcAft>
                <a:spcPct val="30000"/>
              </a:spcAft>
            </a:pPr>
            <a:r>
              <a:rPr lang="de-DE" b="1"/>
              <a:t>Animationen / Erweiterte Animation / Animation hinzufügen:</a:t>
            </a:r>
            <a:endParaRPr lang="de-DE"/>
          </a:p>
        </p:txBody>
      </p:sp>
      <p:sp>
        <p:nvSpPr>
          <p:cNvPr id="4" name="Titel 3"/>
          <p:cNvSpPr>
            <a:spLocks noGrp="1"/>
          </p:cNvSpPr>
          <p:nvPr>
            <p:ph type="title"/>
          </p:nvPr>
        </p:nvSpPr>
        <p:spPr>
          <a:prstGeom prst="rect">
            <a:avLst/>
          </a:prstGeom>
        </p:spPr>
        <p:txBody>
          <a:bodyPr/>
          <a:lstStyle/>
          <a:p>
            <a:pPr algn="l"/>
            <a:r>
              <a:rPr lang="de-DE"/>
              <a:t>Animation</a:t>
            </a:r>
          </a:p>
        </p:txBody>
      </p:sp>
      <p:sp>
        <p:nvSpPr>
          <p:cNvPr id="3" name="Stern mit 5 Zacken 2"/>
          <p:cNvSpPr/>
          <p:nvPr/>
        </p:nvSpPr>
        <p:spPr>
          <a:xfrm>
            <a:off x="3152800" y="3284984"/>
            <a:ext cx="936104" cy="936104"/>
          </a:xfrm>
          <a:prstGeom prst="star5">
            <a:avLst/>
          </a:prstGeom>
          <a:solidFill>
            <a:srgbClr val="FFFF00"/>
          </a:solidFill>
          <a:ln>
            <a:solidFill>
              <a:srgbClr val="D246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3"/>
          <a:stretch>
            <a:fillRect/>
          </a:stretch>
        </p:blipFill>
        <p:spPr>
          <a:xfrm>
            <a:off x="2360712" y="1307997"/>
            <a:ext cx="5472608" cy="1062036"/>
          </a:xfrm>
          <a:prstGeom prst="rect">
            <a:avLst/>
          </a:prstGeom>
        </p:spPr>
      </p:pic>
      <p:grpSp>
        <p:nvGrpSpPr>
          <p:cNvPr id="6" name="Gruppieren 5"/>
          <p:cNvGrpSpPr/>
          <p:nvPr/>
        </p:nvGrpSpPr>
        <p:grpSpPr>
          <a:xfrm>
            <a:off x="4272636" y="5481284"/>
            <a:ext cx="4857750" cy="1202027"/>
            <a:chOff x="4272636" y="5481284"/>
            <a:chExt cx="4857750" cy="1202027"/>
          </a:xfrm>
        </p:grpSpPr>
        <p:sp>
          <p:nvSpPr>
            <p:cNvPr id="7" name="Textfeld 6"/>
            <p:cNvSpPr txBox="1"/>
            <p:nvPr/>
          </p:nvSpPr>
          <p:spPr>
            <a:xfrm>
              <a:off x="5961112" y="5481284"/>
              <a:ext cx="2808312" cy="830997"/>
            </a:xfrm>
            <a:prstGeom prst="rect">
              <a:avLst/>
            </a:prstGeom>
            <a:noFill/>
          </p:spPr>
          <p:txBody>
            <a:bodyPr wrap="square" rtlCol="0">
              <a:spAutoFit/>
            </a:bodyPr>
            <a:lstStyle>
              <a:defPPr>
                <a:defRPr lang="de-DE"/>
              </a:defPPr>
              <a:lvl1pPr>
                <a:defRPr sz="1600">
                  <a:solidFill>
                    <a:srgbClr val="E30613"/>
                  </a:solidFill>
                </a:defRPr>
              </a:lvl1pPr>
            </a:lstStyle>
            <a:p>
              <a:r>
                <a:rPr lang="de-DE" u="sng"/>
                <a:t>ACHTUNG:</a:t>
              </a:r>
              <a:r>
                <a:rPr lang="de-DE"/>
                <a:t> Die Animationen funktionieren nur in der Bildschirmpräsentation! </a:t>
              </a:r>
            </a:p>
          </p:txBody>
        </p:sp>
        <p:pic>
          <p:nvPicPr>
            <p:cNvPr id="8" name="Grafik 7"/>
            <p:cNvPicPr>
              <a:picLocks noChangeAspect="1"/>
            </p:cNvPicPr>
            <p:nvPr/>
          </p:nvPicPr>
          <p:blipFill>
            <a:blip r:embed="rId4"/>
            <a:stretch>
              <a:fillRect/>
            </a:stretch>
          </p:blipFill>
          <p:spPr>
            <a:xfrm>
              <a:off x="4272636" y="6397561"/>
              <a:ext cx="4857750" cy="285750"/>
            </a:xfrm>
            <a:prstGeom prst="rect">
              <a:avLst/>
            </a:prstGeom>
          </p:spPr>
        </p:pic>
      </p:grpSp>
      <p:sp>
        <p:nvSpPr>
          <p:cNvPr id="9" name="Abgerundetes Rechteck 8"/>
          <p:cNvSpPr/>
          <p:nvPr/>
        </p:nvSpPr>
        <p:spPr>
          <a:xfrm>
            <a:off x="237532" y="5157192"/>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Animation</a:t>
            </a:r>
          </a:p>
        </p:txBody>
      </p:sp>
    </p:spTree>
    <p:extLst>
      <p:ext uri="{BB962C8B-B14F-4D97-AF65-F5344CB8AC3E}">
        <p14:creationId xmlns:p14="http://schemas.microsoft.com/office/powerpoint/2010/main" val="1061631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repeatCount="indefinite" accel="50000" decel="50000" fill="hold" grpId="0" nodeType="clickEffect">
                                  <p:stCondLst>
                                    <p:cond delay="0"/>
                                  </p:stCondLst>
                                  <p:endCondLst>
                                    <p:cond evt="onNext" delay="0">
                                      <p:tgtEl>
                                        <p:sldTgt/>
                                      </p:tgtEl>
                                    </p:cond>
                                  </p:endCondLst>
                                  <p:childTnLst>
                                    <p:animMotion origin="layout" path="M -2.30769E-6 -3.29597E-17 C -2.30769E-6 0.0875 0.05593 0.1588 0.12452 0.1588 C 0.20577 0.1588 0.23478 0.07963 0.24744 0.03194 L 0.25978 -0.03194 C 0.27212 -0.07963 0.30337 -0.15856 0.39503 -0.15856 C 0.45305 -0.15856 0.51971 -0.0875 0.51971 -3.29597E-17 C 0.51971 0.0875 0.45305 0.1588 0.39503 0.1588 C 0.30337 0.1588 0.27212 0.07963 0.25978 0.03194 L 0.24744 -0.03194 C 0.23478 -0.07963 0.20577 -0.15856 0.12452 -0.15856 C 0.05593 -0.15856 -2.30769E-6 -0.0875 -2.30769E-6 -3.29597E-17 Z " pathEditMode="relative" rAng="0" ptsTypes="AAAAAAAAAAA">
                                      <p:cBhvr>
                                        <p:cTn id="6" dur="3000" fill="hold"/>
                                        <p:tgtEl>
                                          <p:spTgt spid="3"/>
                                        </p:tgtEl>
                                        <p:attrNameLst>
                                          <p:attrName>ppt_x</p:attrName>
                                          <p:attrName>ppt_y</p:attrName>
                                        </p:attrNameLst>
                                      </p:cBhvr>
                                      <p:rCtr x="259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pPr algn="l"/>
            <a:r>
              <a:rPr lang="de-DE"/>
              <a:t>Animation</a:t>
            </a:r>
          </a:p>
        </p:txBody>
      </p:sp>
      <p:pic>
        <p:nvPicPr>
          <p:cNvPr id="3" name="Grafik 2"/>
          <p:cNvPicPr>
            <a:picLocks noChangeAspect="1"/>
          </p:cNvPicPr>
          <p:nvPr/>
        </p:nvPicPr>
        <p:blipFill>
          <a:blip r:embed="rId3"/>
          <a:stretch>
            <a:fillRect/>
          </a:stretch>
        </p:blipFill>
        <p:spPr>
          <a:xfrm>
            <a:off x="2432719" y="836712"/>
            <a:ext cx="7008777" cy="5256584"/>
          </a:xfrm>
          <a:prstGeom prst="rect">
            <a:avLst/>
          </a:prstGeom>
        </p:spPr>
      </p:pic>
      <p:sp>
        <p:nvSpPr>
          <p:cNvPr id="4" name="Freihandform 3"/>
          <p:cNvSpPr/>
          <p:nvPr/>
        </p:nvSpPr>
        <p:spPr>
          <a:xfrm>
            <a:off x="2931199" y="3406588"/>
            <a:ext cx="2178683" cy="1595718"/>
          </a:xfrm>
          <a:custGeom>
            <a:avLst/>
            <a:gdLst>
              <a:gd name="connsiteX0" fmla="*/ 2178683 w 2178683"/>
              <a:gd name="connsiteY0" fmla="*/ 71718 h 1595718"/>
              <a:gd name="connsiteX1" fmla="*/ 2169719 w 2178683"/>
              <a:gd name="connsiteY1" fmla="*/ 26894 h 1595718"/>
              <a:gd name="connsiteX2" fmla="*/ 2142825 w 2178683"/>
              <a:gd name="connsiteY2" fmla="*/ 17930 h 1595718"/>
              <a:gd name="connsiteX3" fmla="*/ 2071107 w 2178683"/>
              <a:gd name="connsiteY3" fmla="*/ 0 h 1595718"/>
              <a:gd name="connsiteX4" fmla="*/ 1918707 w 2178683"/>
              <a:gd name="connsiteY4" fmla="*/ 8965 h 1595718"/>
              <a:gd name="connsiteX5" fmla="*/ 1873883 w 2178683"/>
              <a:gd name="connsiteY5" fmla="*/ 17930 h 1595718"/>
              <a:gd name="connsiteX6" fmla="*/ 1846989 w 2178683"/>
              <a:gd name="connsiteY6" fmla="*/ 71718 h 1595718"/>
              <a:gd name="connsiteX7" fmla="*/ 1802166 w 2178683"/>
              <a:gd name="connsiteY7" fmla="*/ 107577 h 1595718"/>
              <a:gd name="connsiteX8" fmla="*/ 1793201 w 2178683"/>
              <a:gd name="connsiteY8" fmla="*/ 134471 h 1595718"/>
              <a:gd name="connsiteX9" fmla="*/ 1739413 w 2178683"/>
              <a:gd name="connsiteY9" fmla="*/ 197224 h 1595718"/>
              <a:gd name="connsiteX10" fmla="*/ 1721483 w 2178683"/>
              <a:gd name="connsiteY10" fmla="*/ 215153 h 1595718"/>
              <a:gd name="connsiteX11" fmla="*/ 1694589 w 2178683"/>
              <a:gd name="connsiteY11" fmla="*/ 224118 h 1595718"/>
              <a:gd name="connsiteX12" fmla="*/ 1658730 w 2178683"/>
              <a:gd name="connsiteY12" fmla="*/ 268941 h 1595718"/>
              <a:gd name="connsiteX13" fmla="*/ 1604942 w 2178683"/>
              <a:gd name="connsiteY13" fmla="*/ 286871 h 1595718"/>
              <a:gd name="connsiteX14" fmla="*/ 1569083 w 2178683"/>
              <a:gd name="connsiteY14" fmla="*/ 331694 h 1595718"/>
              <a:gd name="connsiteX15" fmla="*/ 1542189 w 2178683"/>
              <a:gd name="connsiteY15" fmla="*/ 340659 h 1595718"/>
              <a:gd name="connsiteX16" fmla="*/ 1515295 w 2178683"/>
              <a:gd name="connsiteY16" fmla="*/ 358588 h 1595718"/>
              <a:gd name="connsiteX17" fmla="*/ 1497366 w 2178683"/>
              <a:gd name="connsiteY17" fmla="*/ 376518 h 1595718"/>
              <a:gd name="connsiteX18" fmla="*/ 1067060 w 2178683"/>
              <a:gd name="connsiteY18" fmla="*/ 385483 h 1595718"/>
              <a:gd name="connsiteX19" fmla="*/ 1022236 w 2178683"/>
              <a:gd name="connsiteY19" fmla="*/ 421341 h 1595718"/>
              <a:gd name="connsiteX20" fmla="*/ 986377 w 2178683"/>
              <a:gd name="connsiteY20" fmla="*/ 457200 h 1595718"/>
              <a:gd name="connsiteX21" fmla="*/ 968448 w 2178683"/>
              <a:gd name="connsiteY21" fmla="*/ 475130 h 1595718"/>
              <a:gd name="connsiteX22" fmla="*/ 959483 w 2178683"/>
              <a:gd name="connsiteY22" fmla="*/ 502024 h 1595718"/>
              <a:gd name="connsiteX23" fmla="*/ 923625 w 2178683"/>
              <a:gd name="connsiteY23" fmla="*/ 555812 h 1595718"/>
              <a:gd name="connsiteX24" fmla="*/ 905695 w 2178683"/>
              <a:gd name="connsiteY24" fmla="*/ 609600 h 1595718"/>
              <a:gd name="connsiteX25" fmla="*/ 869836 w 2178683"/>
              <a:gd name="connsiteY25" fmla="*/ 645459 h 1595718"/>
              <a:gd name="connsiteX26" fmla="*/ 842942 w 2178683"/>
              <a:gd name="connsiteY26" fmla="*/ 663388 h 1595718"/>
              <a:gd name="connsiteX27" fmla="*/ 780189 w 2178683"/>
              <a:gd name="connsiteY27" fmla="*/ 708212 h 1595718"/>
              <a:gd name="connsiteX28" fmla="*/ 762260 w 2178683"/>
              <a:gd name="connsiteY28" fmla="*/ 735106 h 1595718"/>
              <a:gd name="connsiteX29" fmla="*/ 708472 w 2178683"/>
              <a:gd name="connsiteY29" fmla="*/ 753036 h 1595718"/>
              <a:gd name="connsiteX30" fmla="*/ 663648 w 2178683"/>
              <a:gd name="connsiteY30" fmla="*/ 788894 h 1595718"/>
              <a:gd name="connsiteX31" fmla="*/ 627789 w 2178683"/>
              <a:gd name="connsiteY31" fmla="*/ 824753 h 1595718"/>
              <a:gd name="connsiteX32" fmla="*/ 574001 w 2178683"/>
              <a:gd name="connsiteY32" fmla="*/ 851647 h 1595718"/>
              <a:gd name="connsiteX33" fmla="*/ 547107 w 2178683"/>
              <a:gd name="connsiteY33" fmla="*/ 860612 h 1595718"/>
              <a:gd name="connsiteX34" fmla="*/ 475389 w 2178683"/>
              <a:gd name="connsiteY34" fmla="*/ 896471 h 1595718"/>
              <a:gd name="connsiteX35" fmla="*/ 394707 w 2178683"/>
              <a:gd name="connsiteY35" fmla="*/ 923365 h 1595718"/>
              <a:gd name="connsiteX36" fmla="*/ 367813 w 2178683"/>
              <a:gd name="connsiteY36" fmla="*/ 932330 h 1595718"/>
              <a:gd name="connsiteX37" fmla="*/ 331954 w 2178683"/>
              <a:gd name="connsiteY37" fmla="*/ 941294 h 1595718"/>
              <a:gd name="connsiteX38" fmla="*/ 269201 w 2178683"/>
              <a:gd name="connsiteY38" fmla="*/ 986118 h 1595718"/>
              <a:gd name="connsiteX39" fmla="*/ 242307 w 2178683"/>
              <a:gd name="connsiteY39" fmla="*/ 1004047 h 1595718"/>
              <a:gd name="connsiteX40" fmla="*/ 224377 w 2178683"/>
              <a:gd name="connsiteY40" fmla="*/ 1021977 h 1595718"/>
              <a:gd name="connsiteX41" fmla="*/ 197483 w 2178683"/>
              <a:gd name="connsiteY41" fmla="*/ 1030941 h 1595718"/>
              <a:gd name="connsiteX42" fmla="*/ 188519 w 2178683"/>
              <a:gd name="connsiteY42" fmla="*/ 1057836 h 1595718"/>
              <a:gd name="connsiteX43" fmla="*/ 152660 w 2178683"/>
              <a:gd name="connsiteY43" fmla="*/ 1102659 h 1595718"/>
              <a:gd name="connsiteX44" fmla="*/ 125766 w 2178683"/>
              <a:gd name="connsiteY44" fmla="*/ 1183341 h 1595718"/>
              <a:gd name="connsiteX45" fmla="*/ 116801 w 2178683"/>
              <a:gd name="connsiteY45" fmla="*/ 1210236 h 1595718"/>
              <a:gd name="connsiteX46" fmla="*/ 89907 w 2178683"/>
              <a:gd name="connsiteY46" fmla="*/ 1264024 h 1595718"/>
              <a:gd name="connsiteX47" fmla="*/ 71977 w 2178683"/>
              <a:gd name="connsiteY47" fmla="*/ 1290918 h 1595718"/>
              <a:gd name="connsiteX48" fmla="*/ 54048 w 2178683"/>
              <a:gd name="connsiteY48" fmla="*/ 1344706 h 1595718"/>
              <a:gd name="connsiteX49" fmla="*/ 45083 w 2178683"/>
              <a:gd name="connsiteY49" fmla="*/ 1371600 h 1595718"/>
              <a:gd name="connsiteX50" fmla="*/ 27154 w 2178683"/>
              <a:gd name="connsiteY50" fmla="*/ 1497106 h 1595718"/>
              <a:gd name="connsiteX51" fmla="*/ 260 w 2178683"/>
              <a:gd name="connsiteY51" fmla="*/ 1586753 h 1595718"/>
              <a:gd name="connsiteX52" fmla="*/ 260 w 2178683"/>
              <a:gd name="connsiteY52" fmla="*/ 1595718 h 159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78683" h="1595718">
                <a:moveTo>
                  <a:pt x="2178683" y="71718"/>
                </a:moveTo>
                <a:cubicBezTo>
                  <a:pt x="2175695" y="56777"/>
                  <a:pt x="2178171" y="39572"/>
                  <a:pt x="2169719" y="26894"/>
                </a:cubicBezTo>
                <a:cubicBezTo>
                  <a:pt x="2164477" y="19031"/>
                  <a:pt x="2151992" y="20222"/>
                  <a:pt x="2142825" y="17930"/>
                </a:cubicBezTo>
                <a:lnTo>
                  <a:pt x="2071107" y="0"/>
                </a:lnTo>
                <a:cubicBezTo>
                  <a:pt x="2020307" y="2988"/>
                  <a:pt x="1969386" y="4358"/>
                  <a:pt x="1918707" y="8965"/>
                </a:cubicBezTo>
                <a:cubicBezTo>
                  <a:pt x="1903532" y="10345"/>
                  <a:pt x="1887113" y="10370"/>
                  <a:pt x="1873883" y="17930"/>
                </a:cubicBezTo>
                <a:cubicBezTo>
                  <a:pt x="1855900" y="28206"/>
                  <a:pt x="1854811" y="56074"/>
                  <a:pt x="1846989" y="71718"/>
                </a:cubicBezTo>
                <a:cubicBezTo>
                  <a:pt x="1830769" y="104158"/>
                  <a:pt x="1833185" y="97237"/>
                  <a:pt x="1802166" y="107577"/>
                </a:cubicBezTo>
                <a:cubicBezTo>
                  <a:pt x="1799178" y="116542"/>
                  <a:pt x="1797427" y="126019"/>
                  <a:pt x="1793201" y="134471"/>
                </a:cubicBezTo>
                <a:cubicBezTo>
                  <a:pt x="1779548" y="161778"/>
                  <a:pt x="1761471" y="175167"/>
                  <a:pt x="1739413" y="197224"/>
                </a:cubicBezTo>
                <a:cubicBezTo>
                  <a:pt x="1733436" y="203200"/>
                  <a:pt x="1729501" y="212480"/>
                  <a:pt x="1721483" y="215153"/>
                </a:cubicBezTo>
                <a:lnTo>
                  <a:pt x="1694589" y="224118"/>
                </a:lnTo>
                <a:cubicBezTo>
                  <a:pt x="1688253" y="233622"/>
                  <a:pt x="1671506" y="262553"/>
                  <a:pt x="1658730" y="268941"/>
                </a:cubicBezTo>
                <a:cubicBezTo>
                  <a:pt x="1641826" y="277393"/>
                  <a:pt x="1604942" y="286871"/>
                  <a:pt x="1604942" y="286871"/>
                </a:cubicBezTo>
                <a:cubicBezTo>
                  <a:pt x="1596797" y="299089"/>
                  <a:pt x="1583279" y="323177"/>
                  <a:pt x="1569083" y="331694"/>
                </a:cubicBezTo>
                <a:cubicBezTo>
                  <a:pt x="1560980" y="336556"/>
                  <a:pt x="1550641" y="336433"/>
                  <a:pt x="1542189" y="340659"/>
                </a:cubicBezTo>
                <a:cubicBezTo>
                  <a:pt x="1532552" y="345477"/>
                  <a:pt x="1523708" y="351857"/>
                  <a:pt x="1515295" y="358588"/>
                </a:cubicBezTo>
                <a:cubicBezTo>
                  <a:pt x="1508695" y="363868"/>
                  <a:pt x="1505803" y="376012"/>
                  <a:pt x="1497366" y="376518"/>
                </a:cubicBezTo>
                <a:cubicBezTo>
                  <a:pt x="1354157" y="385111"/>
                  <a:pt x="1210495" y="382495"/>
                  <a:pt x="1067060" y="385483"/>
                </a:cubicBezTo>
                <a:cubicBezTo>
                  <a:pt x="1006011" y="446529"/>
                  <a:pt x="1101416" y="353473"/>
                  <a:pt x="1022236" y="421341"/>
                </a:cubicBezTo>
                <a:cubicBezTo>
                  <a:pt x="1009401" y="432342"/>
                  <a:pt x="998330" y="445247"/>
                  <a:pt x="986377" y="457200"/>
                </a:cubicBezTo>
                <a:lnTo>
                  <a:pt x="968448" y="475130"/>
                </a:lnTo>
                <a:cubicBezTo>
                  <a:pt x="965460" y="484095"/>
                  <a:pt x="964072" y="493764"/>
                  <a:pt x="959483" y="502024"/>
                </a:cubicBezTo>
                <a:cubicBezTo>
                  <a:pt x="949018" y="520861"/>
                  <a:pt x="930439" y="535370"/>
                  <a:pt x="923625" y="555812"/>
                </a:cubicBezTo>
                <a:cubicBezTo>
                  <a:pt x="917648" y="573741"/>
                  <a:pt x="919059" y="596236"/>
                  <a:pt x="905695" y="609600"/>
                </a:cubicBezTo>
                <a:cubicBezTo>
                  <a:pt x="893742" y="621553"/>
                  <a:pt x="883901" y="636082"/>
                  <a:pt x="869836" y="645459"/>
                </a:cubicBezTo>
                <a:cubicBezTo>
                  <a:pt x="860871" y="651435"/>
                  <a:pt x="851122" y="656376"/>
                  <a:pt x="842942" y="663388"/>
                </a:cubicBezTo>
                <a:cubicBezTo>
                  <a:pt x="788798" y="709797"/>
                  <a:pt x="829606" y="691739"/>
                  <a:pt x="780189" y="708212"/>
                </a:cubicBezTo>
                <a:cubicBezTo>
                  <a:pt x="774213" y="717177"/>
                  <a:pt x="771396" y="729396"/>
                  <a:pt x="762260" y="735106"/>
                </a:cubicBezTo>
                <a:cubicBezTo>
                  <a:pt x="746234" y="745123"/>
                  <a:pt x="708472" y="753036"/>
                  <a:pt x="708472" y="753036"/>
                </a:cubicBezTo>
                <a:cubicBezTo>
                  <a:pt x="647423" y="814082"/>
                  <a:pt x="742828" y="721026"/>
                  <a:pt x="663648" y="788894"/>
                </a:cubicBezTo>
                <a:cubicBezTo>
                  <a:pt x="650813" y="799895"/>
                  <a:pt x="643826" y="819407"/>
                  <a:pt x="627789" y="824753"/>
                </a:cubicBezTo>
                <a:cubicBezTo>
                  <a:pt x="560190" y="847287"/>
                  <a:pt x="643514" y="816890"/>
                  <a:pt x="574001" y="851647"/>
                </a:cubicBezTo>
                <a:cubicBezTo>
                  <a:pt x="565549" y="855873"/>
                  <a:pt x="556072" y="857624"/>
                  <a:pt x="547107" y="860612"/>
                </a:cubicBezTo>
                <a:cubicBezTo>
                  <a:pt x="515813" y="891904"/>
                  <a:pt x="537195" y="875868"/>
                  <a:pt x="475389" y="896471"/>
                </a:cubicBezTo>
                <a:lnTo>
                  <a:pt x="394707" y="923365"/>
                </a:lnTo>
                <a:cubicBezTo>
                  <a:pt x="385742" y="926353"/>
                  <a:pt x="376981" y="930038"/>
                  <a:pt x="367813" y="932330"/>
                </a:cubicBezTo>
                <a:lnTo>
                  <a:pt x="331954" y="941294"/>
                </a:lnTo>
                <a:cubicBezTo>
                  <a:pt x="263816" y="1009432"/>
                  <a:pt x="326441" y="957498"/>
                  <a:pt x="269201" y="986118"/>
                </a:cubicBezTo>
                <a:cubicBezTo>
                  <a:pt x="259564" y="990936"/>
                  <a:pt x="250720" y="997316"/>
                  <a:pt x="242307" y="1004047"/>
                </a:cubicBezTo>
                <a:cubicBezTo>
                  <a:pt x="235707" y="1009327"/>
                  <a:pt x="231625" y="1017628"/>
                  <a:pt x="224377" y="1021977"/>
                </a:cubicBezTo>
                <a:cubicBezTo>
                  <a:pt x="216274" y="1026839"/>
                  <a:pt x="206448" y="1027953"/>
                  <a:pt x="197483" y="1030941"/>
                </a:cubicBezTo>
                <a:cubicBezTo>
                  <a:pt x="194495" y="1039906"/>
                  <a:pt x="193381" y="1049733"/>
                  <a:pt x="188519" y="1057836"/>
                </a:cubicBezTo>
                <a:cubicBezTo>
                  <a:pt x="156578" y="1111071"/>
                  <a:pt x="183425" y="1033438"/>
                  <a:pt x="152660" y="1102659"/>
                </a:cubicBezTo>
                <a:cubicBezTo>
                  <a:pt x="152649" y="1102683"/>
                  <a:pt x="130252" y="1169881"/>
                  <a:pt x="125766" y="1183341"/>
                </a:cubicBezTo>
                <a:cubicBezTo>
                  <a:pt x="122778" y="1192306"/>
                  <a:pt x="122043" y="1202373"/>
                  <a:pt x="116801" y="1210236"/>
                </a:cubicBezTo>
                <a:cubicBezTo>
                  <a:pt x="65413" y="1287319"/>
                  <a:pt x="127028" y="1189785"/>
                  <a:pt x="89907" y="1264024"/>
                </a:cubicBezTo>
                <a:cubicBezTo>
                  <a:pt x="85088" y="1273661"/>
                  <a:pt x="77954" y="1281953"/>
                  <a:pt x="71977" y="1290918"/>
                </a:cubicBezTo>
                <a:lnTo>
                  <a:pt x="54048" y="1344706"/>
                </a:lnTo>
                <a:lnTo>
                  <a:pt x="45083" y="1371600"/>
                </a:lnTo>
                <a:cubicBezTo>
                  <a:pt x="40771" y="1410410"/>
                  <a:pt x="37859" y="1457854"/>
                  <a:pt x="27154" y="1497106"/>
                </a:cubicBezTo>
                <a:cubicBezTo>
                  <a:pt x="10005" y="1559986"/>
                  <a:pt x="10760" y="1534252"/>
                  <a:pt x="260" y="1586753"/>
                </a:cubicBezTo>
                <a:cubicBezTo>
                  <a:pt x="-326" y="1589683"/>
                  <a:pt x="260" y="1592730"/>
                  <a:pt x="260" y="1595718"/>
                </a:cubicBezTo>
              </a:path>
            </a:pathLst>
          </a:custGeom>
          <a:noFill/>
          <a:ln w="57150">
            <a:solidFill>
              <a:srgbClr val="FE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reihandform 4"/>
          <p:cNvSpPr/>
          <p:nvPr/>
        </p:nvSpPr>
        <p:spPr>
          <a:xfrm>
            <a:off x="2917714" y="5011271"/>
            <a:ext cx="3312757" cy="779929"/>
          </a:xfrm>
          <a:custGeom>
            <a:avLst/>
            <a:gdLst>
              <a:gd name="connsiteX0" fmla="*/ 13745 w 3312757"/>
              <a:gd name="connsiteY0" fmla="*/ 0 h 779929"/>
              <a:gd name="connsiteX1" fmla="*/ 13745 w 3312757"/>
              <a:gd name="connsiteY1" fmla="*/ 215153 h 779929"/>
              <a:gd name="connsiteX2" fmla="*/ 31674 w 3312757"/>
              <a:gd name="connsiteY2" fmla="*/ 242047 h 779929"/>
              <a:gd name="connsiteX3" fmla="*/ 76498 w 3312757"/>
              <a:gd name="connsiteY3" fmla="*/ 268941 h 779929"/>
              <a:gd name="connsiteX4" fmla="*/ 103392 w 3312757"/>
              <a:gd name="connsiteY4" fmla="*/ 286870 h 779929"/>
              <a:gd name="connsiteX5" fmla="*/ 175110 w 3312757"/>
              <a:gd name="connsiteY5" fmla="*/ 340658 h 779929"/>
              <a:gd name="connsiteX6" fmla="*/ 228898 w 3312757"/>
              <a:gd name="connsiteY6" fmla="*/ 358588 h 779929"/>
              <a:gd name="connsiteX7" fmla="*/ 381298 w 3312757"/>
              <a:gd name="connsiteY7" fmla="*/ 385482 h 779929"/>
              <a:gd name="connsiteX8" fmla="*/ 417157 w 3312757"/>
              <a:gd name="connsiteY8" fmla="*/ 394447 h 779929"/>
              <a:gd name="connsiteX9" fmla="*/ 444051 w 3312757"/>
              <a:gd name="connsiteY9" fmla="*/ 403411 h 779929"/>
              <a:gd name="connsiteX10" fmla="*/ 560592 w 3312757"/>
              <a:gd name="connsiteY10" fmla="*/ 430305 h 779929"/>
              <a:gd name="connsiteX11" fmla="*/ 641274 w 3312757"/>
              <a:gd name="connsiteY11" fmla="*/ 457200 h 779929"/>
              <a:gd name="connsiteX12" fmla="*/ 1483957 w 3312757"/>
              <a:gd name="connsiteY12" fmla="*/ 466164 h 779929"/>
              <a:gd name="connsiteX13" fmla="*/ 1968051 w 3312757"/>
              <a:gd name="connsiteY13" fmla="*/ 493058 h 779929"/>
              <a:gd name="connsiteX14" fmla="*/ 1994945 w 3312757"/>
              <a:gd name="connsiteY14" fmla="*/ 502023 h 779929"/>
              <a:gd name="connsiteX15" fmla="*/ 2075627 w 3312757"/>
              <a:gd name="connsiteY15" fmla="*/ 519953 h 779929"/>
              <a:gd name="connsiteX16" fmla="*/ 2120451 w 3312757"/>
              <a:gd name="connsiteY16" fmla="*/ 546847 h 779929"/>
              <a:gd name="connsiteX17" fmla="*/ 2174239 w 3312757"/>
              <a:gd name="connsiteY17" fmla="*/ 582705 h 779929"/>
              <a:gd name="connsiteX18" fmla="*/ 2192168 w 3312757"/>
              <a:gd name="connsiteY18" fmla="*/ 600635 h 779929"/>
              <a:gd name="connsiteX19" fmla="*/ 2245957 w 3312757"/>
              <a:gd name="connsiteY19" fmla="*/ 618564 h 779929"/>
              <a:gd name="connsiteX20" fmla="*/ 2272851 w 3312757"/>
              <a:gd name="connsiteY20" fmla="*/ 636494 h 779929"/>
              <a:gd name="connsiteX21" fmla="*/ 2308710 w 3312757"/>
              <a:gd name="connsiteY21" fmla="*/ 681317 h 779929"/>
              <a:gd name="connsiteX22" fmla="*/ 2335604 w 3312757"/>
              <a:gd name="connsiteY22" fmla="*/ 690282 h 779929"/>
              <a:gd name="connsiteX23" fmla="*/ 2344568 w 3312757"/>
              <a:gd name="connsiteY23" fmla="*/ 717176 h 779929"/>
              <a:gd name="connsiteX24" fmla="*/ 2398357 w 3312757"/>
              <a:gd name="connsiteY24" fmla="*/ 735105 h 779929"/>
              <a:gd name="connsiteX25" fmla="*/ 2461110 w 3312757"/>
              <a:gd name="connsiteY25" fmla="*/ 753035 h 779929"/>
              <a:gd name="connsiteX26" fmla="*/ 2514898 w 3312757"/>
              <a:gd name="connsiteY26" fmla="*/ 770964 h 779929"/>
              <a:gd name="connsiteX27" fmla="*/ 2577651 w 3312757"/>
              <a:gd name="connsiteY27" fmla="*/ 779929 h 779929"/>
              <a:gd name="connsiteX28" fmla="*/ 2756945 w 3312757"/>
              <a:gd name="connsiteY28" fmla="*/ 770964 h 779929"/>
              <a:gd name="connsiteX29" fmla="*/ 2801768 w 3312757"/>
              <a:gd name="connsiteY29" fmla="*/ 735105 h 779929"/>
              <a:gd name="connsiteX30" fmla="*/ 2828662 w 3312757"/>
              <a:gd name="connsiteY30" fmla="*/ 726141 h 779929"/>
              <a:gd name="connsiteX31" fmla="*/ 2900380 w 3312757"/>
              <a:gd name="connsiteY31" fmla="*/ 663388 h 779929"/>
              <a:gd name="connsiteX32" fmla="*/ 2927274 w 3312757"/>
              <a:gd name="connsiteY32" fmla="*/ 654423 h 779929"/>
              <a:gd name="connsiteX33" fmla="*/ 2998992 w 3312757"/>
              <a:gd name="connsiteY33" fmla="*/ 618564 h 779929"/>
              <a:gd name="connsiteX34" fmla="*/ 2998992 w 3312757"/>
              <a:gd name="connsiteY34" fmla="*/ 618564 h 779929"/>
              <a:gd name="connsiteX35" fmla="*/ 3025886 w 3312757"/>
              <a:gd name="connsiteY35" fmla="*/ 600635 h 779929"/>
              <a:gd name="connsiteX36" fmla="*/ 3079674 w 3312757"/>
              <a:gd name="connsiteY36" fmla="*/ 582705 h 779929"/>
              <a:gd name="connsiteX37" fmla="*/ 3097604 w 3312757"/>
              <a:gd name="connsiteY37" fmla="*/ 564776 h 779929"/>
              <a:gd name="connsiteX38" fmla="*/ 3133462 w 3312757"/>
              <a:gd name="connsiteY38" fmla="*/ 555811 h 779929"/>
              <a:gd name="connsiteX39" fmla="*/ 3223110 w 3312757"/>
              <a:gd name="connsiteY39" fmla="*/ 537882 h 779929"/>
              <a:gd name="connsiteX40" fmla="*/ 3276898 w 3312757"/>
              <a:gd name="connsiteY40" fmla="*/ 519953 h 779929"/>
              <a:gd name="connsiteX41" fmla="*/ 3312757 w 3312757"/>
              <a:gd name="connsiteY41" fmla="*/ 510988 h 77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12757" h="779929">
                <a:moveTo>
                  <a:pt x="13745" y="0"/>
                </a:moveTo>
                <a:cubicBezTo>
                  <a:pt x="-3895" y="88196"/>
                  <a:pt x="-5258" y="75793"/>
                  <a:pt x="13745" y="215153"/>
                </a:cubicBezTo>
                <a:cubicBezTo>
                  <a:pt x="15201" y="225828"/>
                  <a:pt x="24943" y="233634"/>
                  <a:pt x="31674" y="242047"/>
                </a:cubicBezTo>
                <a:cubicBezTo>
                  <a:pt x="55020" y="271229"/>
                  <a:pt x="43002" y="252193"/>
                  <a:pt x="76498" y="268941"/>
                </a:cubicBezTo>
                <a:cubicBezTo>
                  <a:pt x="86135" y="273759"/>
                  <a:pt x="94979" y="280139"/>
                  <a:pt x="103392" y="286870"/>
                </a:cubicBezTo>
                <a:cubicBezTo>
                  <a:pt x="133736" y="311146"/>
                  <a:pt x="121482" y="322781"/>
                  <a:pt x="175110" y="340658"/>
                </a:cubicBezTo>
                <a:cubicBezTo>
                  <a:pt x="193039" y="346635"/>
                  <a:pt x="210189" y="355915"/>
                  <a:pt x="228898" y="358588"/>
                </a:cubicBezTo>
                <a:cubicBezTo>
                  <a:pt x="286099" y="366760"/>
                  <a:pt x="322446" y="370769"/>
                  <a:pt x="381298" y="385482"/>
                </a:cubicBezTo>
                <a:cubicBezTo>
                  <a:pt x="393251" y="388470"/>
                  <a:pt x="405310" y="391062"/>
                  <a:pt x="417157" y="394447"/>
                </a:cubicBezTo>
                <a:cubicBezTo>
                  <a:pt x="426243" y="397043"/>
                  <a:pt x="434843" y="401286"/>
                  <a:pt x="444051" y="403411"/>
                </a:cubicBezTo>
                <a:cubicBezTo>
                  <a:pt x="572638" y="433085"/>
                  <a:pt x="495586" y="408638"/>
                  <a:pt x="560592" y="430305"/>
                </a:cubicBezTo>
                <a:cubicBezTo>
                  <a:pt x="593950" y="452544"/>
                  <a:pt x="591468" y="456204"/>
                  <a:pt x="641274" y="457200"/>
                </a:cubicBezTo>
                <a:lnTo>
                  <a:pt x="1483957" y="466164"/>
                </a:lnTo>
                <a:cubicBezTo>
                  <a:pt x="1702566" y="509887"/>
                  <a:pt x="1543138" y="483402"/>
                  <a:pt x="1968051" y="493058"/>
                </a:cubicBezTo>
                <a:cubicBezTo>
                  <a:pt x="1977016" y="496046"/>
                  <a:pt x="1985720" y="499973"/>
                  <a:pt x="1994945" y="502023"/>
                </a:cubicBezTo>
                <a:cubicBezTo>
                  <a:pt x="2089609" y="523060"/>
                  <a:pt x="2015085" y="499771"/>
                  <a:pt x="2075627" y="519953"/>
                </a:cubicBezTo>
                <a:cubicBezTo>
                  <a:pt x="2115853" y="560177"/>
                  <a:pt x="2068082" y="517753"/>
                  <a:pt x="2120451" y="546847"/>
                </a:cubicBezTo>
                <a:cubicBezTo>
                  <a:pt x="2139288" y="557312"/>
                  <a:pt x="2159003" y="567468"/>
                  <a:pt x="2174239" y="582705"/>
                </a:cubicBezTo>
                <a:cubicBezTo>
                  <a:pt x="2180215" y="588682"/>
                  <a:pt x="2184608" y="596855"/>
                  <a:pt x="2192168" y="600635"/>
                </a:cubicBezTo>
                <a:cubicBezTo>
                  <a:pt x="2209072" y="609087"/>
                  <a:pt x="2245957" y="618564"/>
                  <a:pt x="2245957" y="618564"/>
                </a:cubicBezTo>
                <a:cubicBezTo>
                  <a:pt x="2254922" y="624541"/>
                  <a:pt x="2265232" y="628875"/>
                  <a:pt x="2272851" y="636494"/>
                </a:cubicBezTo>
                <a:cubicBezTo>
                  <a:pt x="2291177" y="654820"/>
                  <a:pt x="2286528" y="668008"/>
                  <a:pt x="2308710" y="681317"/>
                </a:cubicBezTo>
                <a:cubicBezTo>
                  <a:pt x="2316813" y="686179"/>
                  <a:pt x="2326639" y="687294"/>
                  <a:pt x="2335604" y="690282"/>
                </a:cubicBezTo>
                <a:cubicBezTo>
                  <a:pt x="2338592" y="699247"/>
                  <a:pt x="2336879" y="711684"/>
                  <a:pt x="2344568" y="717176"/>
                </a:cubicBezTo>
                <a:cubicBezTo>
                  <a:pt x="2359947" y="728161"/>
                  <a:pt x="2380427" y="729129"/>
                  <a:pt x="2398357" y="735105"/>
                </a:cubicBezTo>
                <a:cubicBezTo>
                  <a:pt x="2488755" y="765237"/>
                  <a:pt x="2348524" y="719259"/>
                  <a:pt x="2461110" y="753035"/>
                </a:cubicBezTo>
                <a:cubicBezTo>
                  <a:pt x="2479212" y="758466"/>
                  <a:pt x="2496189" y="768291"/>
                  <a:pt x="2514898" y="770964"/>
                </a:cubicBezTo>
                <a:lnTo>
                  <a:pt x="2577651" y="779929"/>
                </a:lnTo>
                <a:cubicBezTo>
                  <a:pt x="2637416" y="776941"/>
                  <a:pt x="2697608" y="778704"/>
                  <a:pt x="2756945" y="770964"/>
                </a:cubicBezTo>
                <a:cubicBezTo>
                  <a:pt x="2779874" y="767973"/>
                  <a:pt x="2784848" y="745257"/>
                  <a:pt x="2801768" y="735105"/>
                </a:cubicBezTo>
                <a:cubicBezTo>
                  <a:pt x="2809871" y="730243"/>
                  <a:pt x="2819697" y="729129"/>
                  <a:pt x="2828662" y="726141"/>
                </a:cubicBezTo>
                <a:cubicBezTo>
                  <a:pt x="2852031" y="702772"/>
                  <a:pt x="2870729" y="678214"/>
                  <a:pt x="2900380" y="663388"/>
                </a:cubicBezTo>
                <a:cubicBezTo>
                  <a:pt x="2908832" y="659162"/>
                  <a:pt x="2918309" y="657411"/>
                  <a:pt x="2927274" y="654423"/>
                </a:cubicBezTo>
                <a:cubicBezTo>
                  <a:pt x="2958568" y="623131"/>
                  <a:pt x="2937186" y="639167"/>
                  <a:pt x="2998992" y="618564"/>
                </a:cubicBezTo>
                <a:lnTo>
                  <a:pt x="2998992" y="618564"/>
                </a:lnTo>
                <a:cubicBezTo>
                  <a:pt x="3007957" y="612588"/>
                  <a:pt x="3016040" y="605011"/>
                  <a:pt x="3025886" y="600635"/>
                </a:cubicBezTo>
                <a:cubicBezTo>
                  <a:pt x="3043156" y="592959"/>
                  <a:pt x="3079674" y="582705"/>
                  <a:pt x="3079674" y="582705"/>
                </a:cubicBezTo>
                <a:cubicBezTo>
                  <a:pt x="3085651" y="576729"/>
                  <a:pt x="3090044" y="568556"/>
                  <a:pt x="3097604" y="564776"/>
                </a:cubicBezTo>
                <a:cubicBezTo>
                  <a:pt x="3108624" y="559266"/>
                  <a:pt x="3121615" y="559196"/>
                  <a:pt x="3133462" y="555811"/>
                </a:cubicBezTo>
                <a:cubicBezTo>
                  <a:pt x="3196041" y="537932"/>
                  <a:pt x="3116035" y="553179"/>
                  <a:pt x="3223110" y="537882"/>
                </a:cubicBezTo>
                <a:cubicBezTo>
                  <a:pt x="3241039" y="531906"/>
                  <a:pt x="3258563" y="524537"/>
                  <a:pt x="3276898" y="519953"/>
                </a:cubicBezTo>
                <a:lnTo>
                  <a:pt x="3312757" y="510988"/>
                </a:lnTo>
              </a:path>
            </a:pathLst>
          </a:custGeom>
          <a:noFill/>
          <a:ln w="57150">
            <a:solidFill>
              <a:srgbClr val="FE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2648744" y="1988840"/>
            <a:ext cx="1152128" cy="288032"/>
          </a:xfrm>
          <a:prstGeom prst="rect">
            <a:avLst/>
          </a:prstGeom>
          <a:solidFill>
            <a:srgbClr val="F5D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FF0000"/>
                </a:solidFill>
                <a:latin typeface="Arial" panose="020B0604020202020204" pitchFamily="34" charset="0"/>
                <a:cs typeface="Arial" panose="020B0604020202020204" pitchFamily="34" charset="0"/>
              </a:rPr>
              <a:t>Route 1</a:t>
            </a:r>
          </a:p>
        </p:txBody>
      </p:sp>
      <p:sp>
        <p:nvSpPr>
          <p:cNvPr id="7" name="Freihandform 6"/>
          <p:cNvSpPr/>
          <p:nvPr/>
        </p:nvSpPr>
        <p:spPr>
          <a:xfrm>
            <a:off x="4910328" y="2322576"/>
            <a:ext cx="256032" cy="1143000"/>
          </a:xfrm>
          <a:custGeom>
            <a:avLst/>
            <a:gdLst>
              <a:gd name="connsiteX0" fmla="*/ 228600 w 256032"/>
              <a:gd name="connsiteY0" fmla="*/ 1143000 h 1143000"/>
              <a:gd name="connsiteX1" fmla="*/ 256032 w 256032"/>
              <a:gd name="connsiteY1" fmla="*/ 1097280 h 1143000"/>
              <a:gd name="connsiteX2" fmla="*/ 237744 w 256032"/>
              <a:gd name="connsiteY2" fmla="*/ 1014984 h 1143000"/>
              <a:gd name="connsiteX3" fmla="*/ 210312 w 256032"/>
              <a:gd name="connsiteY3" fmla="*/ 996696 h 1143000"/>
              <a:gd name="connsiteX4" fmla="*/ 164592 w 256032"/>
              <a:gd name="connsiteY4" fmla="*/ 960120 h 1143000"/>
              <a:gd name="connsiteX5" fmla="*/ 100584 w 256032"/>
              <a:gd name="connsiteY5" fmla="*/ 905256 h 1143000"/>
              <a:gd name="connsiteX6" fmla="*/ 73152 w 256032"/>
              <a:gd name="connsiteY6" fmla="*/ 896112 h 1143000"/>
              <a:gd name="connsiteX7" fmla="*/ 36576 w 256032"/>
              <a:gd name="connsiteY7" fmla="*/ 813816 h 1143000"/>
              <a:gd name="connsiteX8" fmla="*/ 27432 w 256032"/>
              <a:gd name="connsiteY8" fmla="*/ 786384 h 1143000"/>
              <a:gd name="connsiteX9" fmla="*/ 45720 w 256032"/>
              <a:gd name="connsiteY9" fmla="*/ 713232 h 1143000"/>
              <a:gd name="connsiteX10" fmla="*/ 54864 w 256032"/>
              <a:gd name="connsiteY10" fmla="*/ 676656 h 1143000"/>
              <a:gd name="connsiteX11" fmla="*/ 73152 w 256032"/>
              <a:gd name="connsiteY11" fmla="*/ 649224 h 1143000"/>
              <a:gd name="connsiteX12" fmla="*/ 64008 w 256032"/>
              <a:gd name="connsiteY12" fmla="*/ 429768 h 1143000"/>
              <a:gd name="connsiteX13" fmla="*/ 54864 w 256032"/>
              <a:gd name="connsiteY13" fmla="*/ 402336 h 1143000"/>
              <a:gd name="connsiteX14" fmla="*/ 36576 w 256032"/>
              <a:gd name="connsiteY14" fmla="*/ 374904 h 1143000"/>
              <a:gd name="connsiteX15" fmla="*/ 27432 w 256032"/>
              <a:gd name="connsiteY15" fmla="*/ 338328 h 1143000"/>
              <a:gd name="connsiteX16" fmla="*/ 9144 w 256032"/>
              <a:gd name="connsiteY16" fmla="*/ 310896 h 1143000"/>
              <a:gd name="connsiteX17" fmla="*/ 0 w 256032"/>
              <a:gd name="connsiteY17" fmla="*/ 228600 h 1143000"/>
              <a:gd name="connsiteX18" fmla="*/ 27432 w 256032"/>
              <a:gd name="connsiteY18" fmla="*/ 73152 h 1143000"/>
              <a:gd name="connsiteX19" fmla="*/ 64008 w 256032"/>
              <a:gd name="connsiteY19"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032" h="1143000">
                <a:moveTo>
                  <a:pt x="228600" y="1143000"/>
                </a:moveTo>
                <a:cubicBezTo>
                  <a:pt x="237744" y="1127760"/>
                  <a:pt x="252853" y="1114766"/>
                  <a:pt x="256032" y="1097280"/>
                </a:cubicBezTo>
                <a:cubicBezTo>
                  <a:pt x="256098" y="1096918"/>
                  <a:pt x="247139" y="1026728"/>
                  <a:pt x="237744" y="1014984"/>
                </a:cubicBezTo>
                <a:cubicBezTo>
                  <a:pt x="230879" y="1006402"/>
                  <a:pt x="219456" y="1002792"/>
                  <a:pt x="210312" y="996696"/>
                </a:cubicBezTo>
                <a:cubicBezTo>
                  <a:pt x="175610" y="944642"/>
                  <a:pt x="212157" y="987300"/>
                  <a:pt x="164592" y="960120"/>
                </a:cubicBezTo>
                <a:cubicBezTo>
                  <a:pt x="48047" y="893523"/>
                  <a:pt x="197870" y="970113"/>
                  <a:pt x="100584" y="905256"/>
                </a:cubicBezTo>
                <a:cubicBezTo>
                  <a:pt x="92564" y="899909"/>
                  <a:pt x="82296" y="899160"/>
                  <a:pt x="73152" y="896112"/>
                </a:cubicBezTo>
                <a:cubicBezTo>
                  <a:pt x="44171" y="852640"/>
                  <a:pt x="58339" y="879106"/>
                  <a:pt x="36576" y="813816"/>
                </a:cubicBezTo>
                <a:lnTo>
                  <a:pt x="27432" y="786384"/>
                </a:lnTo>
                <a:cubicBezTo>
                  <a:pt x="46023" y="693431"/>
                  <a:pt x="26975" y="778840"/>
                  <a:pt x="45720" y="713232"/>
                </a:cubicBezTo>
                <a:cubicBezTo>
                  <a:pt x="49172" y="701148"/>
                  <a:pt x="49914" y="688207"/>
                  <a:pt x="54864" y="676656"/>
                </a:cubicBezTo>
                <a:cubicBezTo>
                  <a:pt x="59193" y="666555"/>
                  <a:pt x="67056" y="658368"/>
                  <a:pt x="73152" y="649224"/>
                </a:cubicBezTo>
                <a:cubicBezTo>
                  <a:pt x="70104" y="576072"/>
                  <a:pt x="69417" y="502783"/>
                  <a:pt x="64008" y="429768"/>
                </a:cubicBezTo>
                <a:cubicBezTo>
                  <a:pt x="63296" y="420156"/>
                  <a:pt x="59175" y="410957"/>
                  <a:pt x="54864" y="402336"/>
                </a:cubicBezTo>
                <a:cubicBezTo>
                  <a:pt x="49949" y="392506"/>
                  <a:pt x="42672" y="384048"/>
                  <a:pt x="36576" y="374904"/>
                </a:cubicBezTo>
                <a:cubicBezTo>
                  <a:pt x="33528" y="362712"/>
                  <a:pt x="32382" y="349879"/>
                  <a:pt x="27432" y="338328"/>
                </a:cubicBezTo>
                <a:cubicBezTo>
                  <a:pt x="23103" y="328227"/>
                  <a:pt x="11809" y="321558"/>
                  <a:pt x="9144" y="310896"/>
                </a:cubicBezTo>
                <a:cubicBezTo>
                  <a:pt x="2450" y="284119"/>
                  <a:pt x="3048" y="256032"/>
                  <a:pt x="0" y="228600"/>
                </a:cubicBezTo>
                <a:cubicBezTo>
                  <a:pt x="2911" y="196583"/>
                  <a:pt x="3066" y="109700"/>
                  <a:pt x="27432" y="73152"/>
                </a:cubicBezTo>
                <a:cubicBezTo>
                  <a:pt x="67389" y="13216"/>
                  <a:pt x="64008" y="40267"/>
                  <a:pt x="64008" y="0"/>
                </a:cubicBezTo>
              </a:path>
            </a:pathLst>
          </a:custGeom>
          <a:noFill/>
          <a:ln w="57150">
            <a:solidFill>
              <a:srgbClr val="00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7"/>
          <p:cNvSpPr/>
          <p:nvPr/>
        </p:nvSpPr>
        <p:spPr>
          <a:xfrm>
            <a:off x="4974336" y="1216152"/>
            <a:ext cx="2002589" cy="1115568"/>
          </a:xfrm>
          <a:custGeom>
            <a:avLst/>
            <a:gdLst>
              <a:gd name="connsiteX0" fmla="*/ 0 w 2002589"/>
              <a:gd name="connsiteY0" fmla="*/ 1115568 h 1115568"/>
              <a:gd name="connsiteX1" fmla="*/ 91440 w 2002589"/>
              <a:gd name="connsiteY1" fmla="*/ 1051560 h 1115568"/>
              <a:gd name="connsiteX2" fmla="*/ 155448 w 2002589"/>
              <a:gd name="connsiteY2" fmla="*/ 969264 h 1115568"/>
              <a:gd name="connsiteX3" fmla="*/ 237744 w 2002589"/>
              <a:gd name="connsiteY3" fmla="*/ 950976 h 1115568"/>
              <a:gd name="connsiteX4" fmla="*/ 292608 w 2002589"/>
              <a:gd name="connsiteY4" fmla="*/ 932688 h 1115568"/>
              <a:gd name="connsiteX5" fmla="*/ 384048 w 2002589"/>
              <a:gd name="connsiteY5" fmla="*/ 905256 h 1115568"/>
              <a:gd name="connsiteX6" fmla="*/ 411480 w 2002589"/>
              <a:gd name="connsiteY6" fmla="*/ 886968 h 1115568"/>
              <a:gd name="connsiteX7" fmla="*/ 448056 w 2002589"/>
              <a:gd name="connsiteY7" fmla="*/ 832104 h 1115568"/>
              <a:gd name="connsiteX8" fmla="*/ 475488 w 2002589"/>
              <a:gd name="connsiteY8" fmla="*/ 749808 h 1115568"/>
              <a:gd name="connsiteX9" fmla="*/ 484632 w 2002589"/>
              <a:gd name="connsiteY9" fmla="*/ 722376 h 1115568"/>
              <a:gd name="connsiteX10" fmla="*/ 530352 w 2002589"/>
              <a:gd name="connsiteY10" fmla="*/ 667512 h 1115568"/>
              <a:gd name="connsiteX11" fmla="*/ 548640 w 2002589"/>
              <a:gd name="connsiteY11" fmla="*/ 612648 h 1115568"/>
              <a:gd name="connsiteX12" fmla="*/ 557784 w 2002589"/>
              <a:gd name="connsiteY12" fmla="*/ 566928 h 1115568"/>
              <a:gd name="connsiteX13" fmla="*/ 566928 w 2002589"/>
              <a:gd name="connsiteY13" fmla="*/ 502920 h 1115568"/>
              <a:gd name="connsiteX14" fmla="*/ 576072 w 2002589"/>
              <a:gd name="connsiteY14" fmla="*/ 475488 h 1115568"/>
              <a:gd name="connsiteX15" fmla="*/ 621792 w 2002589"/>
              <a:gd name="connsiteY15" fmla="*/ 384048 h 1115568"/>
              <a:gd name="connsiteX16" fmla="*/ 649224 w 2002589"/>
              <a:gd name="connsiteY16" fmla="*/ 365760 h 1115568"/>
              <a:gd name="connsiteX17" fmla="*/ 713232 w 2002589"/>
              <a:gd name="connsiteY17" fmla="*/ 347472 h 1115568"/>
              <a:gd name="connsiteX18" fmla="*/ 740664 w 2002589"/>
              <a:gd name="connsiteY18" fmla="*/ 329184 h 1115568"/>
              <a:gd name="connsiteX19" fmla="*/ 758952 w 2002589"/>
              <a:gd name="connsiteY19" fmla="*/ 301752 h 1115568"/>
              <a:gd name="connsiteX20" fmla="*/ 795528 w 2002589"/>
              <a:gd name="connsiteY20" fmla="*/ 292608 h 1115568"/>
              <a:gd name="connsiteX21" fmla="*/ 822960 w 2002589"/>
              <a:gd name="connsiteY21" fmla="*/ 283464 h 1115568"/>
              <a:gd name="connsiteX22" fmla="*/ 868680 w 2002589"/>
              <a:gd name="connsiteY22" fmla="*/ 237744 h 1115568"/>
              <a:gd name="connsiteX23" fmla="*/ 905256 w 2002589"/>
              <a:gd name="connsiteY23" fmla="*/ 182880 h 1115568"/>
              <a:gd name="connsiteX24" fmla="*/ 932688 w 2002589"/>
              <a:gd name="connsiteY24" fmla="*/ 128016 h 1115568"/>
              <a:gd name="connsiteX25" fmla="*/ 960120 w 2002589"/>
              <a:gd name="connsiteY25" fmla="*/ 109728 h 1115568"/>
              <a:gd name="connsiteX26" fmla="*/ 987552 w 2002589"/>
              <a:gd name="connsiteY26" fmla="*/ 82296 h 1115568"/>
              <a:gd name="connsiteX27" fmla="*/ 1124712 w 2002589"/>
              <a:gd name="connsiteY27" fmla="*/ 54864 h 1115568"/>
              <a:gd name="connsiteX28" fmla="*/ 1188720 w 2002589"/>
              <a:gd name="connsiteY28" fmla="*/ 45720 h 1115568"/>
              <a:gd name="connsiteX29" fmla="*/ 1271016 w 2002589"/>
              <a:gd name="connsiteY29" fmla="*/ 0 h 1115568"/>
              <a:gd name="connsiteX30" fmla="*/ 1335024 w 2002589"/>
              <a:gd name="connsiteY30" fmla="*/ 9144 h 1115568"/>
              <a:gd name="connsiteX31" fmla="*/ 1389888 w 2002589"/>
              <a:gd name="connsiteY31" fmla="*/ 45720 h 1115568"/>
              <a:gd name="connsiteX32" fmla="*/ 1517904 w 2002589"/>
              <a:gd name="connsiteY32" fmla="*/ 54864 h 1115568"/>
              <a:gd name="connsiteX33" fmla="*/ 1591056 w 2002589"/>
              <a:gd name="connsiteY33" fmla="*/ 73152 h 1115568"/>
              <a:gd name="connsiteX34" fmla="*/ 1645920 w 2002589"/>
              <a:gd name="connsiteY34" fmla="*/ 109728 h 1115568"/>
              <a:gd name="connsiteX35" fmla="*/ 1700784 w 2002589"/>
              <a:gd name="connsiteY35" fmla="*/ 128016 h 1115568"/>
              <a:gd name="connsiteX36" fmla="*/ 1911096 w 2002589"/>
              <a:gd name="connsiteY36" fmla="*/ 118872 h 1115568"/>
              <a:gd name="connsiteX37" fmla="*/ 1965960 w 2002589"/>
              <a:gd name="connsiteY37" fmla="*/ 128016 h 1115568"/>
              <a:gd name="connsiteX38" fmla="*/ 1975104 w 2002589"/>
              <a:gd name="connsiteY38" fmla="*/ 155448 h 1115568"/>
              <a:gd name="connsiteX39" fmla="*/ 2002536 w 2002589"/>
              <a:gd name="connsiteY39" fmla="*/ 182880 h 111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2589" h="1115568">
                <a:moveTo>
                  <a:pt x="0" y="1115568"/>
                </a:moveTo>
                <a:cubicBezTo>
                  <a:pt x="30480" y="1094232"/>
                  <a:pt x="70802" y="1082517"/>
                  <a:pt x="91440" y="1051560"/>
                </a:cubicBezTo>
                <a:cubicBezTo>
                  <a:pt x="101478" y="1036503"/>
                  <a:pt x="132308" y="982487"/>
                  <a:pt x="155448" y="969264"/>
                </a:cubicBezTo>
                <a:cubicBezTo>
                  <a:pt x="162945" y="964980"/>
                  <a:pt x="234309" y="951913"/>
                  <a:pt x="237744" y="950976"/>
                </a:cubicBezTo>
                <a:cubicBezTo>
                  <a:pt x="256342" y="945904"/>
                  <a:pt x="273906" y="937363"/>
                  <a:pt x="292608" y="932688"/>
                </a:cubicBezTo>
                <a:cubicBezTo>
                  <a:pt x="313054" y="927576"/>
                  <a:pt x="370691" y="914161"/>
                  <a:pt x="384048" y="905256"/>
                </a:cubicBezTo>
                <a:lnTo>
                  <a:pt x="411480" y="886968"/>
                </a:lnTo>
                <a:cubicBezTo>
                  <a:pt x="423672" y="868680"/>
                  <a:pt x="441105" y="852956"/>
                  <a:pt x="448056" y="832104"/>
                </a:cubicBezTo>
                <a:lnTo>
                  <a:pt x="475488" y="749808"/>
                </a:lnTo>
                <a:cubicBezTo>
                  <a:pt x="478536" y="740664"/>
                  <a:pt x="479285" y="730396"/>
                  <a:pt x="484632" y="722376"/>
                </a:cubicBezTo>
                <a:cubicBezTo>
                  <a:pt x="510093" y="684184"/>
                  <a:pt x="495149" y="702715"/>
                  <a:pt x="530352" y="667512"/>
                </a:cubicBezTo>
                <a:cubicBezTo>
                  <a:pt x="536448" y="649224"/>
                  <a:pt x="544859" y="631551"/>
                  <a:pt x="548640" y="612648"/>
                </a:cubicBezTo>
                <a:cubicBezTo>
                  <a:pt x="551688" y="597408"/>
                  <a:pt x="555229" y="582258"/>
                  <a:pt x="557784" y="566928"/>
                </a:cubicBezTo>
                <a:cubicBezTo>
                  <a:pt x="561327" y="545669"/>
                  <a:pt x="562701" y="524054"/>
                  <a:pt x="566928" y="502920"/>
                </a:cubicBezTo>
                <a:cubicBezTo>
                  <a:pt x="568818" y="493469"/>
                  <a:pt x="573424" y="484756"/>
                  <a:pt x="576072" y="475488"/>
                </a:cubicBezTo>
                <a:cubicBezTo>
                  <a:pt x="585778" y="441517"/>
                  <a:pt x="586585" y="407519"/>
                  <a:pt x="621792" y="384048"/>
                </a:cubicBezTo>
                <a:cubicBezTo>
                  <a:pt x="630936" y="377952"/>
                  <a:pt x="639394" y="370675"/>
                  <a:pt x="649224" y="365760"/>
                </a:cubicBezTo>
                <a:cubicBezTo>
                  <a:pt x="662342" y="359201"/>
                  <a:pt x="701513" y="350402"/>
                  <a:pt x="713232" y="347472"/>
                </a:cubicBezTo>
                <a:cubicBezTo>
                  <a:pt x="722376" y="341376"/>
                  <a:pt x="732893" y="336955"/>
                  <a:pt x="740664" y="329184"/>
                </a:cubicBezTo>
                <a:cubicBezTo>
                  <a:pt x="748435" y="321413"/>
                  <a:pt x="749808" y="307848"/>
                  <a:pt x="758952" y="301752"/>
                </a:cubicBezTo>
                <a:cubicBezTo>
                  <a:pt x="769409" y="294781"/>
                  <a:pt x="783444" y="296060"/>
                  <a:pt x="795528" y="292608"/>
                </a:cubicBezTo>
                <a:cubicBezTo>
                  <a:pt x="804796" y="289960"/>
                  <a:pt x="813816" y="286512"/>
                  <a:pt x="822960" y="283464"/>
                </a:cubicBezTo>
                <a:cubicBezTo>
                  <a:pt x="896112" y="173736"/>
                  <a:pt x="783336" y="335280"/>
                  <a:pt x="868680" y="237744"/>
                </a:cubicBezTo>
                <a:cubicBezTo>
                  <a:pt x="883154" y="221203"/>
                  <a:pt x="898305" y="203732"/>
                  <a:pt x="905256" y="182880"/>
                </a:cubicBezTo>
                <a:cubicBezTo>
                  <a:pt x="912693" y="160569"/>
                  <a:pt x="914962" y="145742"/>
                  <a:pt x="932688" y="128016"/>
                </a:cubicBezTo>
                <a:cubicBezTo>
                  <a:pt x="940459" y="120245"/>
                  <a:pt x="951677" y="116763"/>
                  <a:pt x="960120" y="109728"/>
                </a:cubicBezTo>
                <a:cubicBezTo>
                  <a:pt x="970054" y="101449"/>
                  <a:pt x="976248" y="88576"/>
                  <a:pt x="987552" y="82296"/>
                </a:cubicBezTo>
                <a:cubicBezTo>
                  <a:pt x="1029055" y="59239"/>
                  <a:pt x="1079877" y="60468"/>
                  <a:pt x="1124712" y="54864"/>
                </a:cubicBezTo>
                <a:cubicBezTo>
                  <a:pt x="1146098" y="52191"/>
                  <a:pt x="1167384" y="48768"/>
                  <a:pt x="1188720" y="45720"/>
                </a:cubicBezTo>
                <a:cubicBezTo>
                  <a:pt x="1251604" y="3797"/>
                  <a:pt x="1222732" y="16095"/>
                  <a:pt x="1271016" y="0"/>
                </a:cubicBezTo>
                <a:cubicBezTo>
                  <a:pt x="1292352" y="3048"/>
                  <a:pt x="1314908" y="1407"/>
                  <a:pt x="1335024" y="9144"/>
                </a:cubicBezTo>
                <a:cubicBezTo>
                  <a:pt x="1355538" y="17034"/>
                  <a:pt x="1367964" y="44154"/>
                  <a:pt x="1389888" y="45720"/>
                </a:cubicBezTo>
                <a:lnTo>
                  <a:pt x="1517904" y="54864"/>
                </a:lnTo>
                <a:cubicBezTo>
                  <a:pt x="1530571" y="57397"/>
                  <a:pt x="1575240" y="64365"/>
                  <a:pt x="1591056" y="73152"/>
                </a:cubicBezTo>
                <a:cubicBezTo>
                  <a:pt x="1610269" y="83826"/>
                  <a:pt x="1625068" y="102777"/>
                  <a:pt x="1645920" y="109728"/>
                </a:cubicBezTo>
                <a:lnTo>
                  <a:pt x="1700784" y="128016"/>
                </a:lnTo>
                <a:cubicBezTo>
                  <a:pt x="1770888" y="124968"/>
                  <a:pt x="1840926" y="118872"/>
                  <a:pt x="1911096" y="118872"/>
                </a:cubicBezTo>
                <a:cubicBezTo>
                  <a:pt x="1929636" y="118872"/>
                  <a:pt x="1949863" y="118817"/>
                  <a:pt x="1965960" y="128016"/>
                </a:cubicBezTo>
                <a:cubicBezTo>
                  <a:pt x="1974329" y="132798"/>
                  <a:pt x="1969083" y="147922"/>
                  <a:pt x="1975104" y="155448"/>
                </a:cubicBezTo>
                <a:cubicBezTo>
                  <a:pt x="2005072" y="192908"/>
                  <a:pt x="2002536" y="157898"/>
                  <a:pt x="2002536" y="182880"/>
                </a:cubicBezTo>
              </a:path>
            </a:pathLst>
          </a:custGeom>
          <a:noFill/>
          <a:ln w="57150">
            <a:solidFill>
              <a:srgbClr val="00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reihandform 8"/>
          <p:cNvSpPr/>
          <p:nvPr/>
        </p:nvSpPr>
        <p:spPr>
          <a:xfrm>
            <a:off x="6948909" y="1380744"/>
            <a:ext cx="128547" cy="758952"/>
          </a:xfrm>
          <a:custGeom>
            <a:avLst/>
            <a:gdLst>
              <a:gd name="connsiteX0" fmla="*/ 27963 w 128547"/>
              <a:gd name="connsiteY0" fmla="*/ 0 h 758952"/>
              <a:gd name="connsiteX1" fmla="*/ 73683 w 128547"/>
              <a:gd name="connsiteY1" fmla="*/ 36576 h 758952"/>
              <a:gd name="connsiteX2" fmla="*/ 91971 w 128547"/>
              <a:gd name="connsiteY2" fmla="*/ 91440 h 758952"/>
              <a:gd name="connsiteX3" fmla="*/ 101115 w 128547"/>
              <a:gd name="connsiteY3" fmla="*/ 338328 h 758952"/>
              <a:gd name="connsiteX4" fmla="*/ 119403 w 128547"/>
              <a:gd name="connsiteY4" fmla="*/ 393192 h 758952"/>
              <a:gd name="connsiteX5" fmla="*/ 128547 w 128547"/>
              <a:gd name="connsiteY5" fmla="*/ 420624 h 758952"/>
              <a:gd name="connsiteX6" fmla="*/ 101115 w 128547"/>
              <a:gd name="connsiteY6" fmla="*/ 548640 h 758952"/>
              <a:gd name="connsiteX7" fmla="*/ 55395 w 128547"/>
              <a:gd name="connsiteY7" fmla="*/ 603504 h 758952"/>
              <a:gd name="connsiteX8" fmla="*/ 37107 w 128547"/>
              <a:gd name="connsiteY8" fmla="*/ 658368 h 758952"/>
              <a:gd name="connsiteX9" fmla="*/ 27963 w 128547"/>
              <a:gd name="connsiteY9" fmla="*/ 685800 h 758952"/>
              <a:gd name="connsiteX10" fmla="*/ 531 w 128547"/>
              <a:gd name="connsiteY10" fmla="*/ 740664 h 758952"/>
              <a:gd name="connsiteX11" fmla="*/ 531 w 128547"/>
              <a:gd name="connsiteY11" fmla="*/ 758952 h 75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547" h="758952">
                <a:moveTo>
                  <a:pt x="27963" y="0"/>
                </a:moveTo>
                <a:cubicBezTo>
                  <a:pt x="43203" y="12192"/>
                  <a:pt x="62491" y="20587"/>
                  <a:pt x="73683" y="36576"/>
                </a:cubicBezTo>
                <a:cubicBezTo>
                  <a:pt x="84738" y="52369"/>
                  <a:pt x="91971" y="91440"/>
                  <a:pt x="91971" y="91440"/>
                </a:cubicBezTo>
                <a:cubicBezTo>
                  <a:pt x="95019" y="173736"/>
                  <a:pt x="93659" y="256314"/>
                  <a:pt x="101115" y="338328"/>
                </a:cubicBezTo>
                <a:cubicBezTo>
                  <a:pt x="102860" y="357526"/>
                  <a:pt x="113307" y="374904"/>
                  <a:pt x="119403" y="393192"/>
                </a:cubicBezTo>
                <a:lnTo>
                  <a:pt x="128547" y="420624"/>
                </a:lnTo>
                <a:cubicBezTo>
                  <a:pt x="126503" y="436976"/>
                  <a:pt x="119729" y="530026"/>
                  <a:pt x="101115" y="548640"/>
                </a:cubicBezTo>
                <a:cubicBezTo>
                  <a:pt x="83888" y="565867"/>
                  <a:pt x="65579" y="580589"/>
                  <a:pt x="55395" y="603504"/>
                </a:cubicBezTo>
                <a:cubicBezTo>
                  <a:pt x="47566" y="621120"/>
                  <a:pt x="43203" y="640080"/>
                  <a:pt x="37107" y="658368"/>
                </a:cubicBezTo>
                <a:cubicBezTo>
                  <a:pt x="34059" y="667512"/>
                  <a:pt x="33310" y="677780"/>
                  <a:pt x="27963" y="685800"/>
                </a:cubicBezTo>
                <a:cubicBezTo>
                  <a:pt x="12550" y="708919"/>
                  <a:pt x="5939" y="713623"/>
                  <a:pt x="531" y="740664"/>
                </a:cubicBezTo>
                <a:cubicBezTo>
                  <a:pt x="-665" y="746642"/>
                  <a:pt x="531" y="752856"/>
                  <a:pt x="531" y="758952"/>
                </a:cubicBezTo>
              </a:path>
            </a:pathLst>
          </a:custGeom>
          <a:noFill/>
          <a:ln w="57150">
            <a:solidFill>
              <a:srgbClr val="00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2648744" y="2345709"/>
            <a:ext cx="1152128" cy="288032"/>
          </a:xfrm>
          <a:prstGeom prst="rect">
            <a:avLst/>
          </a:prstGeom>
          <a:solidFill>
            <a:srgbClr val="F5D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0033CC"/>
                </a:solidFill>
                <a:latin typeface="Arial" panose="020B0604020202020204" pitchFamily="34" charset="0"/>
                <a:cs typeface="Arial" panose="020B0604020202020204" pitchFamily="34" charset="0"/>
              </a:rPr>
              <a:t>Route 2</a:t>
            </a:r>
          </a:p>
        </p:txBody>
      </p:sp>
      <p:sp>
        <p:nvSpPr>
          <p:cNvPr id="35843" name="Text Box 5"/>
          <p:cNvSpPr txBox="1">
            <a:spLocks noChangeArrowheads="1"/>
          </p:cNvSpPr>
          <p:nvPr/>
        </p:nvSpPr>
        <p:spPr bwMode="auto">
          <a:xfrm>
            <a:off x="5922794" y="2341402"/>
            <a:ext cx="3888432" cy="3129575"/>
          </a:xfrm>
          <a:prstGeom prst="rect">
            <a:avLst/>
          </a:prstGeom>
          <a:solidFill>
            <a:srgbClr val="8F9092"/>
          </a:solidFill>
          <a:ln w="12700">
            <a:noFill/>
            <a:miter lim="800000"/>
            <a:headEnd/>
            <a:tailEnd/>
          </a:ln>
        </p:spPr>
        <p:txBody>
          <a:bodyPr wrap="square">
            <a:spAutoFit/>
          </a:bodyPr>
          <a:lstStyle/>
          <a:p>
            <a:pPr marL="228600" indent="-228600">
              <a:lnSpc>
                <a:spcPts val="1700"/>
              </a:lnSpc>
              <a:spcAft>
                <a:spcPct val="30000"/>
              </a:spcAft>
              <a:buFont typeface="+mj-lt"/>
              <a:buAutoNum type="arabicPeriod"/>
            </a:pPr>
            <a:r>
              <a:rPr lang="de-DE" sz="1100" b="1"/>
              <a:t>Route mit Einfügen / Illustrationen / Formen / Linien / Skizze aus Teilen zusammensetzen</a:t>
            </a:r>
          </a:p>
          <a:p>
            <a:pPr marL="228600" indent="-228600">
              <a:lnSpc>
                <a:spcPts val="1700"/>
              </a:lnSpc>
              <a:spcAft>
                <a:spcPct val="30000"/>
              </a:spcAft>
              <a:buFont typeface="+mj-lt"/>
              <a:buAutoNum type="arabicPeriod"/>
            </a:pPr>
            <a:r>
              <a:rPr lang="de-DE" sz="1100" b="1"/>
              <a:t>Route durch Klick auf „Route 1“ erscheinen lassen:</a:t>
            </a:r>
          </a:p>
          <a:p>
            <a:pPr marL="447675" indent="-265113">
              <a:lnSpc>
                <a:spcPts val="1700"/>
              </a:lnSpc>
              <a:spcAft>
                <a:spcPct val="30000"/>
              </a:spcAft>
              <a:buFontTx/>
              <a:buChar char="•"/>
            </a:pPr>
            <a:r>
              <a:rPr lang="de-DE" sz="1100" b="1"/>
              <a:t>Route anklicken / Animationen / Eingang / Wischen (Teil 1 von rechts und Teil 2 von links)</a:t>
            </a:r>
          </a:p>
          <a:p>
            <a:pPr marL="447675" indent="-265113">
              <a:lnSpc>
                <a:spcPts val="1700"/>
              </a:lnSpc>
              <a:spcAft>
                <a:spcPct val="30000"/>
              </a:spcAft>
              <a:buFontTx/>
              <a:buChar char="•"/>
            </a:pPr>
            <a:r>
              <a:rPr lang="de-DE" sz="1100" b="1"/>
              <a:t>Im Animationsbereich: Öffnen der Combobox für den Teil 1 und Effektoptionen / Anzeigedauer / Starten: „Beim Klicken“ und Trigger: „Effekt starten beim Klicken auf: Rechteck 5 Route 1“</a:t>
            </a:r>
          </a:p>
          <a:p>
            <a:pPr marL="447675" indent="-265113">
              <a:lnSpc>
                <a:spcPts val="1700"/>
              </a:lnSpc>
              <a:spcAft>
                <a:spcPct val="30000"/>
              </a:spcAft>
              <a:buFontTx/>
              <a:buChar char="•"/>
            </a:pPr>
            <a:r>
              <a:rPr lang="de-DE" sz="1100" b="1"/>
              <a:t>Im Animationsbereich: Öffnen der Combobox für den Teil 2 und Effektoptionen / Anzeigedauer / Starten: „Nach Vorheriger“ und Trigger: „Effekt starten beim Klicken auf: Rechteck 5 Route 1“</a:t>
            </a:r>
          </a:p>
        </p:txBody>
      </p:sp>
      <p:sp>
        <p:nvSpPr>
          <p:cNvPr id="13" name="Textfeld 12"/>
          <p:cNvSpPr txBox="1"/>
          <p:nvPr/>
        </p:nvSpPr>
        <p:spPr>
          <a:xfrm>
            <a:off x="2360713" y="6106107"/>
            <a:ext cx="4248472" cy="276999"/>
          </a:xfrm>
          <a:prstGeom prst="rect">
            <a:avLst/>
          </a:prstGeom>
          <a:noFill/>
        </p:spPr>
        <p:txBody>
          <a:bodyPr wrap="square" rtlCol="0">
            <a:spAutoFit/>
          </a:bodyPr>
          <a:lstStyle>
            <a:defPPr>
              <a:defRPr lang="de-DE"/>
            </a:defPPr>
            <a:lvl1pPr>
              <a:defRPr sz="1600">
                <a:solidFill>
                  <a:srgbClr val="E30613"/>
                </a:solidFill>
              </a:defRPr>
            </a:lvl1pPr>
          </a:lstStyle>
          <a:p>
            <a:r>
              <a:rPr lang="de-DE" sz="1200"/>
              <a:t>ACHTUNG: Funktioniert nur in der Bildschirmpräsentation! </a:t>
            </a:r>
          </a:p>
        </p:txBody>
      </p:sp>
      <p:pic>
        <p:nvPicPr>
          <p:cNvPr id="14" name="Grafik 13"/>
          <p:cNvPicPr>
            <a:picLocks noChangeAspect="1"/>
          </p:cNvPicPr>
          <p:nvPr/>
        </p:nvPicPr>
        <p:blipFill>
          <a:blip r:embed="rId4"/>
          <a:stretch>
            <a:fillRect/>
          </a:stretch>
        </p:blipFill>
        <p:spPr>
          <a:xfrm>
            <a:off x="2432719" y="6351578"/>
            <a:ext cx="4857750" cy="285750"/>
          </a:xfrm>
          <a:prstGeom prst="rect">
            <a:avLst/>
          </a:prstGeom>
        </p:spPr>
      </p:pic>
      <p:sp>
        <p:nvSpPr>
          <p:cNvPr id="15" name="Abgerundetes Rechteck 14"/>
          <p:cNvSpPr/>
          <p:nvPr/>
        </p:nvSpPr>
        <p:spPr>
          <a:xfrm>
            <a:off x="237532" y="5157192"/>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Animation</a:t>
            </a:r>
          </a:p>
        </p:txBody>
      </p:sp>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2000"/>
                                        <p:tgtEl>
                                          <p:spTgt spid="8"/>
                                        </p:tgtEl>
                                      </p:cBhvr>
                                    </p:animEffect>
                                  </p:childTnLst>
                                </p:cTn>
                              </p:par>
                            </p:childTnLst>
                          </p:cTn>
                        </p:par>
                        <p:par>
                          <p:cTn id="22" fill="hold">
                            <p:stCondLst>
                              <p:cond delay="30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1000"/>
                                        <p:tgtEl>
                                          <p:spTgt spid="9"/>
                                        </p:tgtEl>
                                      </p:cBhvr>
                                    </p:animEffect>
                                  </p:childTnLst>
                                </p:cTn>
                              </p:par>
                            </p:childTnLst>
                          </p:cTn>
                        </p:par>
                      </p:childTnLst>
                    </p:cTn>
                  </p:par>
                </p:childTnLst>
              </p:cTn>
              <p:nextCondLst>
                <p:cond evt="onClick" delay="0">
                  <p:tgtEl>
                    <p:spTgt spid="11"/>
                  </p:tgtEl>
                </p:cond>
              </p:nextCondLst>
            </p:seq>
          </p:childTnLst>
        </p:cTn>
      </p:par>
    </p:tnLst>
    <p:bldLst>
      <p:bldP spid="4" grpId="0" animBg="1"/>
      <p:bldP spid="5"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2557463" y="42863"/>
            <a:ext cx="184150" cy="304800"/>
          </a:xfrm>
          <a:prstGeom prst="rect">
            <a:avLst/>
          </a:prstGeom>
          <a:noFill/>
          <a:ln w="12700">
            <a:noFill/>
            <a:miter lim="800000"/>
            <a:headEnd/>
            <a:tailEnd/>
          </a:ln>
        </p:spPr>
        <p:txBody>
          <a:bodyPr wrap="none">
            <a:spAutoFit/>
          </a:bodyPr>
          <a:lstStyle/>
          <a:p>
            <a:endParaRPr lang="de-DE" sz="1400"/>
          </a:p>
        </p:txBody>
      </p:sp>
      <p:sp>
        <p:nvSpPr>
          <p:cNvPr id="3" name="Wolkenförmige Legende 2"/>
          <p:cNvSpPr/>
          <p:nvPr/>
        </p:nvSpPr>
        <p:spPr>
          <a:xfrm>
            <a:off x="1496616" y="1556792"/>
            <a:ext cx="7128792" cy="3456384"/>
          </a:xfrm>
          <a:prstGeom prst="cloudCallout">
            <a:avLst>
              <a:gd name="adj1" fmla="val -38278"/>
              <a:gd name="adj2" fmla="val 68320"/>
            </a:avLst>
          </a:prstGeom>
          <a:solidFill>
            <a:srgbClr val="F7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a:solidFill>
                  <a:schemeClr val="tx1"/>
                </a:solidFill>
                <a:latin typeface="Arial" panose="020B0604020202020204" pitchFamily="34" charset="0"/>
                <a:cs typeface="Arial" panose="020B0604020202020204" pitchFamily="34" charset="0"/>
              </a:rPr>
              <a:t>Haben Sie etwas zu sagen oder haben Sie Powerpoint?</a:t>
            </a:r>
          </a:p>
        </p:txBody>
      </p:sp>
      <p:sp>
        <p:nvSpPr>
          <p:cNvPr id="2" name="Titel 1"/>
          <p:cNvSpPr>
            <a:spLocks noGrp="1"/>
          </p:cNvSpPr>
          <p:nvPr>
            <p:ph type="title"/>
          </p:nvPr>
        </p:nvSpPr>
        <p:spPr>
          <a:xfrm>
            <a:off x="135736" y="417547"/>
            <a:ext cx="7985616" cy="277912"/>
          </a:xfrm>
          <a:prstGeom prst="rect">
            <a:avLst/>
          </a:prstGeom>
        </p:spPr>
        <p:txBody>
          <a:bodyPr/>
          <a:lstStyle/>
          <a:p>
            <a:r>
              <a:rPr lang="de-DE"/>
              <a:t>Einleitung</a:t>
            </a:r>
          </a:p>
        </p:txBody>
      </p:sp>
    </p:spTree>
    <p:extLst>
      <p:ext uri="{BB962C8B-B14F-4D97-AF65-F5344CB8AC3E}">
        <p14:creationId xmlns:p14="http://schemas.microsoft.com/office/powerpoint/2010/main" val="2331230735"/>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pPr algn="l"/>
            <a:r>
              <a:rPr lang="de-DE"/>
              <a:t>Animation</a:t>
            </a:r>
          </a:p>
        </p:txBody>
      </p:sp>
      <p:pic>
        <p:nvPicPr>
          <p:cNvPr id="3" name="Grafik 2"/>
          <p:cNvPicPr>
            <a:picLocks noChangeAspect="1"/>
          </p:cNvPicPr>
          <p:nvPr/>
        </p:nvPicPr>
        <p:blipFill>
          <a:blip r:embed="rId3"/>
          <a:stretch>
            <a:fillRect/>
          </a:stretch>
        </p:blipFill>
        <p:spPr>
          <a:xfrm>
            <a:off x="2432719" y="836712"/>
            <a:ext cx="7008777" cy="5256584"/>
          </a:xfrm>
          <a:prstGeom prst="rect">
            <a:avLst/>
          </a:prstGeom>
        </p:spPr>
      </p:pic>
      <p:sp>
        <p:nvSpPr>
          <p:cNvPr id="35843" name="Text Box 5"/>
          <p:cNvSpPr txBox="1">
            <a:spLocks noChangeArrowheads="1"/>
          </p:cNvSpPr>
          <p:nvPr/>
        </p:nvSpPr>
        <p:spPr bwMode="auto">
          <a:xfrm>
            <a:off x="5922794" y="2341402"/>
            <a:ext cx="3888432" cy="3129575"/>
          </a:xfrm>
          <a:prstGeom prst="rect">
            <a:avLst/>
          </a:prstGeom>
          <a:solidFill>
            <a:srgbClr val="8F9092"/>
          </a:solidFill>
          <a:ln w="12700">
            <a:noFill/>
            <a:miter lim="800000"/>
            <a:headEnd/>
            <a:tailEnd/>
          </a:ln>
        </p:spPr>
        <p:txBody>
          <a:bodyPr wrap="square">
            <a:spAutoFit/>
          </a:bodyPr>
          <a:lstStyle/>
          <a:p>
            <a:pPr marL="228600" indent="-228600">
              <a:lnSpc>
                <a:spcPts val="1700"/>
              </a:lnSpc>
              <a:spcAft>
                <a:spcPct val="30000"/>
              </a:spcAft>
              <a:buFont typeface="+mj-lt"/>
              <a:buAutoNum type="arabicPeriod"/>
            </a:pPr>
            <a:r>
              <a:rPr lang="de-DE" sz="1100" b="1"/>
              <a:t>Route mit Einfügen / Illustrationen / Formen / Linien / Skizze aus Teilen zusammensetzen</a:t>
            </a:r>
          </a:p>
          <a:p>
            <a:pPr marL="228600" indent="-228600">
              <a:lnSpc>
                <a:spcPts val="1700"/>
              </a:lnSpc>
              <a:spcAft>
                <a:spcPct val="30000"/>
              </a:spcAft>
              <a:buFont typeface="+mj-lt"/>
              <a:buAutoNum type="arabicPeriod"/>
            </a:pPr>
            <a:r>
              <a:rPr lang="de-DE" sz="1100" b="1"/>
              <a:t>Route durch Klick auf „Route 1“ erscheinen lassen:</a:t>
            </a:r>
          </a:p>
          <a:p>
            <a:pPr marL="447675" indent="-265113">
              <a:lnSpc>
                <a:spcPts val="1700"/>
              </a:lnSpc>
              <a:spcAft>
                <a:spcPct val="30000"/>
              </a:spcAft>
              <a:buFontTx/>
              <a:buChar char="•"/>
            </a:pPr>
            <a:r>
              <a:rPr lang="de-DE" sz="1100" b="1"/>
              <a:t>Route anklicken / Animationen / Eingang / Wischen (Teil 1 von rechts und Teil 2 von links)</a:t>
            </a:r>
          </a:p>
          <a:p>
            <a:pPr marL="447675" indent="-265113">
              <a:lnSpc>
                <a:spcPts val="1700"/>
              </a:lnSpc>
              <a:spcAft>
                <a:spcPct val="30000"/>
              </a:spcAft>
              <a:buFontTx/>
              <a:buChar char="•"/>
            </a:pPr>
            <a:r>
              <a:rPr lang="de-DE" sz="1100" b="1"/>
              <a:t>Im Animationsbereich: Öffnen der Combobox für den Teil 1 und Effektoptionen / Anzeigedauer / Starten: „Beim Klicken“ und Trigger: „Effekt starten beim Klicken auf: Rechteck 5 Route 1“</a:t>
            </a:r>
          </a:p>
          <a:p>
            <a:pPr marL="447675" indent="-265113">
              <a:lnSpc>
                <a:spcPts val="1700"/>
              </a:lnSpc>
              <a:spcAft>
                <a:spcPct val="30000"/>
              </a:spcAft>
              <a:buFontTx/>
              <a:buChar char="•"/>
            </a:pPr>
            <a:r>
              <a:rPr lang="de-DE" sz="1100" b="1"/>
              <a:t>Im Animationsbereich: Öffnen der Combobox für den Teil 2 und Effektoptionen / Anzeigedauer / Starten: „Nach Vorheriger“ und Trigger: „Effekt starten beim Klicken auf: Rechteck 5 Route 1“</a:t>
            </a:r>
          </a:p>
        </p:txBody>
      </p:sp>
      <p:sp>
        <p:nvSpPr>
          <p:cNvPr id="13" name="Textfeld 12"/>
          <p:cNvSpPr txBox="1"/>
          <p:nvPr/>
        </p:nvSpPr>
        <p:spPr>
          <a:xfrm>
            <a:off x="2360713" y="6106107"/>
            <a:ext cx="4248472" cy="276999"/>
          </a:xfrm>
          <a:prstGeom prst="rect">
            <a:avLst/>
          </a:prstGeom>
          <a:noFill/>
        </p:spPr>
        <p:txBody>
          <a:bodyPr wrap="square" rtlCol="0">
            <a:spAutoFit/>
          </a:bodyPr>
          <a:lstStyle>
            <a:defPPr>
              <a:defRPr lang="de-DE"/>
            </a:defPPr>
            <a:lvl1pPr>
              <a:defRPr sz="1600">
                <a:solidFill>
                  <a:srgbClr val="E30613"/>
                </a:solidFill>
              </a:defRPr>
            </a:lvl1pPr>
          </a:lstStyle>
          <a:p>
            <a:r>
              <a:rPr lang="de-DE" sz="1200"/>
              <a:t>ACHTUNG: Funktioniert nur in der Bildschirmpräsentation! </a:t>
            </a:r>
          </a:p>
        </p:txBody>
      </p:sp>
      <p:pic>
        <p:nvPicPr>
          <p:cNvPr id="14" name="Grafik 13"/>
          <p:cNvPicPr>
            <a:picLocks noChangeAspect="1"/>
          </p:cNvPicPr>
          <p:nvPr/>
        </p:nvPicPr>
        <p:blipFill>
          <a:blip r:embed="rId4"/>
          <a:stretch>
            <a:fillRect/>
          </a:stretch>
        </p:blipFill>
        <p:spPr>
          <a:xfrm>
            <a:off x="2432719" y="6351578"/>
            <a:ext cx="4857750" cy="285750"/>
          </a:xfrm>
          <a:prstGeom prst="rect">
            <a:avLst/>
          </a:prstGeom>
        </p:spPr>
      </p:pic>
      <p:sp>
        <p:nvSpPr>
          <p:cNvPr id="15" name="Abgerundetes Rechteck 14"/>
          <p:cNvSpPr/>
          <p:nvPr/>
        </p:nvSpPr>
        <p:spPr>
          <a:xfrm>
            <a:off x="237532" y="5157192"/>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Animation</a:t>
            </a:r>
          </a:p>
        </p:txBody>
      </p:sp>
    </p:spTree>
    <p:extLst>
      <p:ext uri="{BB962C8B-B14F-4D97-AF65-F5344CB8AC3E}">
        <p14:creationId xmlns:p14="http://schemas.microsoft.com/office/powerpoint/2010/main" val="249078179"/>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pPr algn="l"/>
            <a:r>
              <a:rPr lang="de-DE"/>
              <a:t>Animation</a:t>
            </a:r>
          </a:p>
        </p:txBody>
      </p:sp>
      <p:sp>
        <p:nvSpPr>
          <p:cNvPr id="12" name="Text Box 4"/>
          <p:cNvSpPr txBox="1">
            <a:spLocks noChangeArrowheads="1"/>
          </p:cNvSpPr>
          <p:nvPr/>
        </p:nvSpPr>
        <p:spPr bwMode="auto">
          <a:xfrm>
            <a:off x="2432720" y="764704"/>
            <a:ext cx="6768752" cy="2665345"/>
          </a:xfrm>
          <a:prstGeom prst="rect">
            <a:avLst/>
          </a:prstGeom>
          <a:noFill/>
          <a:ln w="12700">
            <a:noFill/>
            <a:miter lim="800000"/>
            <a:headEnd/>
            <a:tailEnd/>
          </a:ln>
        </p:spPr>
        <p:txBody>
          <a:bodyPr wrap="square">
            <a:spAutoFit/>
          </a:bodyPr>
          <a:lstStyle/>
          <a:p>
            <a:pPr defTabSz="762000">
              <a:spcAft>
                <a:spcPct val="30000"/>
              </a:spcAft>
            </a:pPr>
            <a:r>
              <a:rPr lang="de-DE" sz="2400" b="1"/>
              <a:t>Übung: </a:t>
            </a:r>
            <a:r>
              <a:rPr lang="de-DE" sz="2400"/>
              <a:t>(in der Datei „</a:t>
            </a:r>
            <a:r>
              <a:rPr lang="de-DE" sz="2400" err="1"/>
              <a:t>Powerpoint</a:t>
            </a:r>
            <a:r>
              <a:rPr lang="de-DE" sz="2400"/>
              <a:t>-Übungen“)</a:t>
            </a:r>
            <a:endParaRPr lang="de-DE" sz="2400" b="1"/>
          </a:p>
          <a:p>
            <a:pPr marL="176213" indent="-176213" defTabSz="762000">
              <a:spcAft>
                <a:spcPct val="30000"/>
              </a:spcAft>
              <a:buSzPct val="150000"/>
              <a:buFontTx/>
              <a:buChar char="•"/>
            </a:pPr>
            <a:r>
              <a:rPr lang="de-DE"/>
              <a:t>Definieren Sie die </a:t>
            </a:r>
            <a:r>
              <a:rPr lang="de-DE" sz="2400" b="1"/>
              <a:t>Folienübergänge</a:t>
            </a:r>
            <a:r>
              <a:rPr lang="de-DE"/>
              <a:t> und testen Sie Ihre Präsentation!</a:t>
            </a:r>
          </a:p>
          <a:p>
            <a:pPr marL="176213" indent="-176213" defTabSz="762000">
              <a:spcAft>
                <a:spcPct val="30000"/>
              </a:spcAft>
              <a:buSzPct val="150000"/>
              <a:buFontTx/>
              <a:buChar char="•"/>
            </a:pPr>
            <a:r>
              <a:rPr lang="de-DE"/>
              <a:t>Erstellen Sie einen Text mit mehreren Ebenen und animieren Sie ihn!</a:t>
            </a:r>
          </a:p>
          <a:p>
            <a:pPr marL="176213" indent="-176213" defTabSz="762000">
              <a:spcAft>
                <a:spcPct val="30000"/>
              </a:spcAft>
              <a:buSzPct val="150000"/>
              <a:buFontTx/>
              <a:buChar char="•"/>
            </a:pPr>
            <a:r>
              <a:rPr lang="de-DE"/>
              <a:t>Benutzen Sie eine Deutschlandkarte, um darauf die Fahrtroute eines LKW zu animieren!</a:t>
            </a:r>
          </a:p>
        </p:txBody>
      </p:sp>
      <p:grpSp>
        <p:nvGrpSpPr>
          <p:cNvPr id="3" name="Gruppieren 2"/>
          <p:cNvGrpSpPr/>
          <p:nvPr/>
        </p:nvGrpSpPr>
        <p:grpSpPr>
          <a:xfrm>
            <a:off x="4272636" y="5481284"/>
            <a:ext cx="4857750" cy="1202027"/>
            <a:chOff x="4272636" y="5481284"/>
            <a:chExt cx="4857750" cy="1202027"/>
          </a:xfrm>
        </p:grpSpPr>
        <p:sp>
          <p:nvSpPr>
            <p:cNvPr id="5" name="Textfeld 4"/>
            <p:cNvSpPr txBox="1"/>
            <p:nvPr/>
          </p:nvSpPr>
          <p:spPr>
            <a:xfrm>
              <a:off x="5961112" y="5481284"/>
              <a:ext cx="2808312" cy="830997"/>
            </a:xfrm>
            <a:prstGeom prst="rect">
              <a:avLst/>
            </a:prstGeom>
            <a:noFill/>
          </p:spPr>
          <p:txBody>
            <a:bodyPr wrap="square" rtlCol="0">
              <a:spAutoFit/>
            </a:bodyPr>
            <a:lstStyle>
              <a:defPPr>
                <a:defRPr lang="de-DE"/>
              </a:defPPr>
              <a:lvl1pPr>
                <a:defRPr sz="1600">
                  <a:solidFill>
                    <a:srgbClr val="E30613"/>
                  </a:solidFill>
                </a:defRPr>
              </a:lvl1pPr>
            </a:lstStyle>
            <a:p>
              <a:r>
                <a:rPr lang="de-DE" u="sng"/>
                <a:t>ACHTUNG:</a:t>
              </a:r>
              <a:r>
                <a:rPr lang="de-DE"/>
                <a:t> Die Animationen funktionieren nur in der Bildschirmpräsentation! </a:t>
              </a:r>
            </a:p>
          </p:txBody>
        </p:sp>
        <p:pic>
          <p:nvPicPr>
            <p:cNvPr id="6" name="Grafik 5"/>
            <p:cNvPicPr>
              <a:picLocks noChangeAspect="1"/>
            </p:cNvPicPr>
            <p:nvPr/>
          </p:nvPicPr>
          <p:blipFill>
            <a:blip r:embed="rId3"/>
            <a:stretch>
              <a:fillRect/>
            </a:stretch>
          </p:blipFill>
          <p:spPr>
            <a:xfrm>
              <a:off x="4272636" y="6397561"/>
              <a:ext cx="4857750" cy="285750"/>
            </a:xfrm>
            <a:prstGeom prst="rect">
              <a:avLst/>
            </a:prstGeom>
          </p:spPr>
        </p:pic>
      </p:grpSp>
      <p:sp>
        <p:nvSpPr>
          <p:cNvPr id="7" name="Abgerundetes Rechteck 6"/>
          <p:cNvSpPr/>
          <p:nvPr/>
        </p:nvSpPr>
        <p:spPr>
          <a:xfrm>
            <a:off x="237532" y="5157192"/>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Animation</a:t>
            </a:r>
          </a:p>
        </p:txBody>
      </p:sp>
    </p:spTree>
    <p:extLst>
      <p:ext uri="{BB962C8B-B14F-4D97-AF65-F5344CB8AC3E}">
        <p14:creationId xmlns:p14="http://schemas.microsoft.com/office/powerpoint/2010/main" val="1084120079"/>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028"/>
          <p:cNvSpPr txBox="1">
            <a:spLocks noChangeArrowheads="1"/>
          </p:cNvSpPr>
          <p:nvPr/>
        </p:nvSpPr>
        <p:spPr bwMode="auto">
          <a:xfrm>
            <a:off x="2288704" y="774714"/>
            <a:ext cx="5256584" cy="830997"/>
          </a:xfrm>
          <a:prstGeom prst="rect">
            <a:avLst/>
          </a:prstGeom>
          <a:noFill/>
          <a:ln w="12700">
            <a:noFill/>
            <a:miter lim="800000"/>
            <a:headEnd/>
            <a:tailEnd/>
          </a:ln>
        </p:spPr>
        <p:txBody>
          <a:bodyPr wrap="square">
            <a:spAutoFit/>
          </a:bodyPr>
          <a:lstStyle/>
          <a:p>
            <a:pPr defTabSz="762000">
              <a:spcAft>
                <a:spcPct val="30000"/>
              </a:spcAft>
            </a:pPr>
            <a:r>
              <a:rPr lang="de-DE" sz="2400" b="1"/>
              <a:t>Einfügen / Illustrationen / Formen / Interaktive Schaltflächen: </a:t>
            </a:r>
          </a:p>
        </p:txBody>
      </p:sp>
      <p:sp>
        <p:nvSpPr>
          <p:cNvPr id="4" name="Titel 3"/>
          <p:cNvSpPr>
            <a:spLocks noGrp="1"/>
          </p:cNvSpPr>
          <p:nvPr>
            <p:ph type="title"/>
          </p:nvPr>
        </p:nvSpPr>
        <p:spPr>
          <a:prstGeom prst="rect">
            <a:avLst/>
          </a:prstGeom>
        </p:spPr>
        <p:txBody>
          <a:bodyPr/>
          <a:lstStyle/>
          <a:p>
            <a:pPr algn="l"/>
            <a:r>
              <a:rPr lang="de-DE"/>
              <a:t>Hyperlinks</a:t>
            </a:r>
          </a:p>
        </p:txBody>
      </p:sp>
      <p:pic>
        <p:nvPicPr>
          <p:cNvPr id="3" name="Grafik 2"/>
          <p:cNvPicPr>
            <a:picLocks noChangeAspect="1"/>
          </p:cNvPicPr>
          <p:nvPr/>
        </p:nvPicPr>
        <p:blipFill>
          <a:blip r:embed="rId3"/>
          <a:stretch>
            <a:fillRect/>
          </a:stretch>
        </p:blipFill>
        <p:spPr>
          <a:xfrm>
            <a:off x="7437042" y="907744"/>
            <a:ext cx="2343150" cy="5362575"/>
          </a:xfrm>
          <a:prstGeom prst="rect">
            <a:avLst/>
          </a:prstGeom>
        </p:spPr>
      </p:pic>
      <p:sp>
        <p:nvSpPr>
          <p:cNvPr id="2" name="Ellipse 1"/>
          <p:cNvSpPr/>
          <p:nvPr/>
        </p:nvSpPr>
        <p:spPr>
          <a:xfrm>
            <a:off x="7437042" y="5660272"/>
            <a:ext cx="2412502" cy="793064"/>
          </a:xfrm>
          <a:prstGeom prst="ellipse">
            <a:avLst/>
          </a:prstGeom>
          <a:noFill/>
          <a:ln w="57150">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p:nvPicPr>
        <p:blipFill>
          <a:blip r:embed="rId4"/>
          <a:stretch>
            <a:fillRect/>
          </a:stretch>
        </p:blipFill>
        <p:spPr>
          <a:xfrm>
            <a:off x="2385683" y="2694408"/>
            <a:ext cx="3581400" cy="3848100"/>
          </a:xfrm>
          <a:prstGeom prst="rect">
            <a:avLst/>
          </a:prstGeom>
        </p:spPr>
      </p:pic>
      <p:sp>
        <p:nvSpPr>
          <p:cNvPr id="15" name="Interaktive Schaltfläche: Nächste(r) oder Weiter 14">
            <a:hlinkClick r:id="" action="ppaction://hlinkshowjump?jump=firstslide" highlightClick="1"/>
          </p:cNvPr>
          <p:cNvSpPr/>
          <p:nvPr/>
        </p:nvSpPr>
        <p:spPr>
          <a:xfrm flipH="1">
            <a:off x="2385683" y="1718011"/>
            <a:ext cx="720080" cy="432048"/>
          </a:xfrm>
          <a:prstGeom prst="actionButtonForwardNext">
            <a:avLst/>
          </a:prstGeom>
          <a:solidFill>
            <a:srgbClr val="8F9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Interaktive Schaltfläche: Anpassen 15">
            <a:hlinkClick r:id="" action="ppaction://hlinkshowjump?jump=firstslide" highlightClick="1"/>
          </p:cNvPr>
          <p:cNvSpPr/>
          <p:nvPr/>
        </p:nvSpPr>
        <p:spPr>
          <a:xfrm>
            <a:off x="2385683" y="2214811"/>
            <a:ext cx="1703221" cy="414845"/>
          </a:xfrm>
          <a:prstGeom prst="actionButtonBlank">
            <a:avLst/>
          </a:prstGeom>
          <a:solidFill>
            <a:srgbClr val="8F9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latin typeface="Arial" panose="020B0604020202020204" pitchFamily="34" charset="0"/>
                <a:cs typeface="Arial" panose="020B0604020202020204" pitchFamily="34" charset="0"/>
              </a:rPr>
              <a:t>Zum Anfang</a:t>
            </a:r>
          </a:p>
        </p:txBody>
      </p:sp>
      <p:sp>
        <p:nvSpPr>
          <p:cNvPr id="9" name="Textfeld 8"/>
          <p:cNvSpPr txBox="1"/>
          <p:nvPr/>
        </p:nvSpPr>
        <p:spPr>
          <a:xfrm>
            <a:off x="4588951" y="2200367"/>
            <a:ext cx="2232247" cy="461665"/>
          </a:xfrm>
          <a:prstGeom prst="rect">
            <a:avLst/>
          </a:prstGeom>
          <a:noFill/>
        </p:spPr>
        <p:txBody>
          <a:bodyPr wrap="square" rtlCol="0">
            <a:spAutoFit/>
          </a:bodyPr>
          <a:lstStyle>
            <a:defPPr>
              <a:defRPr lang="de-DE"/>
            </a:defPPr>
            <a:lvl1pPr>
              <a:defRPr sz="1600">
                <a:solidFill>
                  <a:srgbClr val="E30613"/>
                </a:solidFill>
              </a:defRPr>
            </a:lvl1pPr>
          </a:lstStyle>
          <a:p>
            <a:r>
              <a:rPr lang="de-DE" sz="1200"/>
              <a:t>ACHTUNG: Funktioniert nur in der Bildschirmpräsentation! </a:t>
            </a:r>
          </a:p>
        </p:txBody>
      </p:sp>
      <p:sp>
        <p:nvSpPr>
          <p:cNvPr id="5" name="Ovale Legende 4"/>
          <p:cNvSpPr/>
          <p:nvPr/>
        </p:nvSpPr>
        <p:spPr>
          <a:xfrm>
            <a:off x="4586755" y="1654604"/>
            <a:ext cx="1656184" cy="558861"/>
          </a:xfrm>
          <a:prstGeom prst="wedgeEllipseCallout">
            <a:avLst>
              <a:gd name="adj1" fmla="val -102567"/>
              <a:gd name="adj2" fmla="val 59292"/>
            </a:avLst>
          </a:prstGeom>
          <a:solidFill>
            <a:schemeClr val="bg1"/>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E30613"/>
                </a:solidFill>
                <a:latin typeface="Arial" panose="020B0604020202020204" pitchFamily="34" charset="0"/>
                <a:cs typeface="Arial" panose="020B0604020202020204" pitchFamily="34" charset="0"/>
              </a:rPr>
              <a:t>Klick!</a:t>
            </a:r>
          </a:p>
        </p:txBody>
      </p:sp>
      <p:sp>
        <p:nvSpPr>
          <p:cNvPr id="13" name="Abgerundetes Rechteck 12"/>
          <p:cNvSpPr/>
          <p:nvPr/>
        </p:nvSpPr>
        <p:spPr>
          <a:xfrm>
            <a:off x="237532" y="602128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Hyperlinks</a:t>
            </a:r>
          </a:p>
        </p:txBody>
      </p:sp>
    </p:spTree>
    <p:extLst>
      <p:ext uri="{BB962C8B-B14F-4D97-AF65-F5344CB8AC3E}">
        <p14:creationId xmlns:p14="http://schemas.microsoft.com/office/powerpoint/2010/main" val="2409964596"/>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teraktive Schaltfläche: Dokument 4">
            <a:hlinkClick r:id="rId3" action="ppaction://program" highlightClick="1"/>
          </p:cNvPr>
          <p:cNvSpPr/>
          <p:nvPr/>
        </p:nvSpPr>
        <p:spPr>
          <a:xfrm>
            <a:off x="2385683" y="1718011"/>
            <a:ext cx="720080" cy="432048"/>
          </a:xfrm>
          <a:prstGeom prst="actionButtonDocument">
            <a:avLst/>
          </a:prstGeom>
          <a:solidFill>
            <a:srgbClr val="8F9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3"/>
          <p:cNvSpPr>
            <a:spLocks noGrp="1"/>
          </p:cNvSpPr>
          <p:nvPr>
            <p:ph type="title"/>
          </p:nvPr>
        </p:nvSpPr>
        <p:spPr>
          <a:prstGeom prst="rect">
            <a:avLst/>
          </a:prstGeom>
        </p:spPr>
        <p:txBody>
          <a:bodyPr/>
          <a:lstStyle/>
          <a:p>
            <a:pPr algn="l"/>
            <a:r>
              <a:rPr lang="de-DE"/>
              <a:t>Hyperlinks</a:t>
            </a:r>
          </a:p>
        </p:txBody>
      </p:sp>
      <p:pic>
        <p:nvPicPr>
          <p:cNvPr id="3" name="Grafik 2"/>
          <p:cNvPicPr>
            <a:picLocks noChangeAspect="1"/>
          </p:cNvPicPr>
          <p:nvPr/>
        </p:nvPicPr>
        <p:blipFill>
          <a:blip r:embed="rId4"/>
          <a:stretch>
            <a:fillRect/>
          </a:stretch>
        </p:blipFill>
        <p:spPr>
          <a:xfrm>
            <a:off x="7437042" y="907744"/>
            <a:ext cx="2343150" cy="5362575"/>
          </a:xfrm>
          <a:prstGeom prst="rect">
            <a:avLst/>
          </a:prstGeom>
        </p:spPr>
      </p:pic>
      <p:sp>
        <p:nvSpPr>
          <p:cNvPr id="2" name="Ellipse 1"/>
          <p:cNvSpPr/>
          <p:nvPr/>
        </p:nvSpPr>
        <p:spPr>
          <a:xfrm>
            <a:off x="7437042" y="5660272"/>
            <a:ext cx="2412502" cy="793064"/>
          </a:xfrm>
          <a:prstGeom prst="ellipse">
            <a:avLst/>
          </a:prstGeom>
          <a:no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5"/>
          <a:stretch>
            <a:fillRect/>
          </a:stretch>
        </p:blipFill>
        <p:spPr>
          <a:xfrm>
            <a:off x="2385683" y="2701944"/>
            <a:ext cx="3600450" cy="3838575"/>
          </a:xfrm>
          <a:prstGeom prst="rect">
            <a:avLst/>
          </a:prstGeom>
        </p:spPr>
      </p:pic>
      <p:sp>
        <p:nvSpPr>
          <p:cNvPr id="8" name="Abgerundete rechteckige Legende 7"/>
          <p:cNvSpPr/>
          <p:nvPr/>
        </p:nvSpPr>
        <p:spPr>
          <a:xfrm>
            <a:off x="4016896" y="3372183"/>
            <a:ext cx="5087598" cy="447138"/>
          </a:xfrm>
          <a:prstGeom prst="wedgeRoundRectCallout">
            <a:avLst>
              <a:gd name="adj1" fmla="val -44893"/>
              <a:gd name="adj2" fmla="val 189111"/>
              <a:gd name="adj3" fmla="val 16667"/>
            </a:avLst>
          </a:prstGeom>
          <a:solidFill>
            <a:schemeClr val="bg1"/>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E30613"/>
                </a:solidFill>
                <a:latin typeface="Arial" panose="020B0604020202020204" pitchFamily="34" charset="0"/>
                <a:cs typeface="Arial" panose="020B0604020202020204" pitchFamily="34" charset="0"/>
              </a:rPr>
              <a:t>C:\Program Files (x86)\Microsoft Office\Office16\EXCEL.EXE D:\000as\Lehre_1\109_Office\Powerpoint-Beispiel.xlsx</a:t>
            </a:r>
            <a:endParaRPr lang="de-DE" sz="1200">
              <a:solidFill>
                <a:srgbClr val="E30613"/>
              </a:solidFill>
              <a:latin typeface="Arial" panose="020B0604020202020204" pitchFamily="34" charset="0"/>
              <a:cs typeface="Arial" panose="020B0604020202020204" pitchFamily="34" charset="0"/>
            </a:endParaRPr>
          </a:p>
        </p:txBody>
      </p:sp>
      <p:sp>
        <p:nvSpPr>
          <p:cNvPr id="9" name="Textfeld 8"/>
          <p:cNvSpPr txBox="1"/>
          <p:nvPr/>
        </p:nvSpPr>
        <p:spPr>
          <a:xfrm>
            <a:off x="5002878" y="1630191"/>
            <a:ext cx="2232247" cy="461665"/>
          </a:xfrm>
          <a:prstGeom prst="rect">
            <a:avLst/>
          </a:prstGeom>
          <a:noFill/>
        </p:spPr>
        <p:txBody>
          <a:bodyPr wrap="square" rtlCol="0">
            <a:spAutoFit/>
          </a:bodyPr>
          <a:lstStyle>
            <a:defPPr>
              <a:defRPr lang="de-DE"/>
            </a:defPPr>
            <a:lvl1pPr>
              <a:defRPr sz="1600">
                <a:solidFill>
                  <a:srgbClr val="E30613"/>
                </a:solidFill>
              </a:defRPr>
            </a:lvl1pPr>
          </a:lstStyle>
          <a:p>
            <a:r>
              <a:rPr lang="de-DE" sz="1200"/>
              <a:t>ACHTUNG: Funktioniert nur in der Bildschirmpräsentation! </a:t>
            </a:r>
          </a:p>
        </p:txBody>
      </p:sp>
      <p:sp>
        <p:nvSpPr>
          <p:cNvPr id="10" name="Ovale Legende 9"/>
          <p:cNvSpPr/>
          <p:nvPr/>
        </p:nvSpPr>
        <p:spPr>
          <a:xfrm>
            <a:off x="3728864" y="1996519"/>
            <a:ext cx="1656184" cy="558861"/>
          </a:xfrm>
          <a:prstGeom prst="wedgeEllipseCallout">
            <a:avLst>
              <a:gd name="adj1" fmla="val -93366"/>
              <a:gd name="adj2" fmla="val -73848"/>
            </a:avLst>
          </a:prstGeom>
          <a:solidFill>
            <a:schemeClr val="bg1"/>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E30613"/>
                </a:solidFill>
                <a:latin typeface="Arial" panose="020B0604020202020204" pitchFamily="34" charset="0"/>
                <a:cs typeface="Arial" panose="020B0604020202020204" pitchFamily="34" charset="0"/>
              </a:rPr>
              <a:t>Klick!</a:t>
            </a:r>
          </a:p>
        </p:txBody>
      </p:sp>
      <p:sp>
        <p:nvSpPr>
          <p:cNvPr id="13" name="Text Box 1028"/>
          <p:cNvSpPr txBox="1">
            <a:spLocks noChangeArrowheads="1"/>
          </p:cNvSpPr>
          <p:nvPr/>
        </p:nvSpPr>
        <p:spPr bwMode="auto">
          <a:xfrm>
            <a:off x="2288704" y="774714"/>
            <a:ext cx="5256584" cy="830997"/>
          </a:xfrm>
          <a:prstGeom prst="rect">
            <a:avLst/>
          </a:prstGeom>
          <a:noFill/>
          <a:ln w="12700">
            <a:noFill/>
            <a:miter lim="800000"/>
            <a:headEnd/>
            <a:tailEnd/>
          </a:ln>
        </p:spPr>
        <p:txBody>
          <a:bodyPr wrap="square">
            <a:spAutoFit/>
          </a:bodyPr>
          <a:lstStyle/>
          <a:p>
            <a:pPr defTabSz="762000">
              <a:spcAft>
                <a:spcPct val="30000"/>
              </a:spcAft>
            </a:pPr>
            <a:r>
              <a:rPr lang="de-DE" sz="2400" b="1"/>
              <a:t>Einfügen / Illustrationen / Formen / Interaktive Schaltflächen: </a:t>
            </a:r>
          </a:p>
        </p:txBody>
      </p:sp>
      <p:sp>
        <p:nvSpPr>
          <p:cNvPr id="11" name="Abgerundetes Rechteck 10"/>
          <p:cNvSpPr/>
          <p:nvPr/>
        </p:nvSpPr>
        <p:spPr>
          <a:xfrm>
            <a:off x="237532" y="602128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Hyperlinks</a:t>
            </a:r>
          </a:p>
        </p:txBody>
      </p:sp>
    </p:spTree>
    <p:extLst>
      <p:ext uri="{BB962C8B-B14F-4D97-AF65-F5344CB8AC3E}">
        <p14:creationId xmlns:p14="http://schemas.microsoft.com/office/powerpoint/2010/main" val="3054137856"/>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028"/>
          <p:cNvSpPr txBox="1">
            <a:spLocks noChangeArrowheads="1"/>
          </p:cNvSpPr>
          <p:nvPr/>
        </p:nvSpPr>
        <p:spPr bwMode="auto">
          <a:xfrm>
            <a:off x="2288704" y="774714"/>
            <a:ext cx="5256584" cy="5096780"/>
          </a:xfrm>
          <a:prstGeom prst="rect">
            <a:avLst/>
          </a:prstGeom>
          <a:noFill/>
          <a:ln w="12700">
            <a:noFill/>
            <a:miter lim="800000"/>
            <a:headEnd/>
            <a:tailEnd/>
          </a:ln>
        </p:spPr>
        <p:txBody>
          <a:bodyPr wrap="square">
            <a:spAutoFit/>
          </a:bodyPr>
          <a:lstStyle/>
          <a:p>
            <a:pPr defTabSz="762000">
              <a:spcAft>
                <a:spcPct val="30000"/>
              </a:spcAft>
            </a:pPr>
            <a:r>
              <a:rPr lang="de-DE" sz="2400" b="1"/>
              <a:t>Einfügen / Illustrationen / Formen / Interaktive Schaltflächen:</a:t>
            </a:r>
          </a:p>
          <a:p>
            <a:pPr marL="342900" indent="-342900" defTabSz="762000">
              <a:spcAft>
                <a:spcPts val="1200"/>
              </a:spcAft>
              <a:buFont typeface="Arial" panose="020B0604020202020204" pitchFamily="34" charset="0"/>
              <a:buChar char="•"/>
            </a:pPr>
            <a:r>
              <a:rPr lang="de-DE" sz="2400"/>
              <a:t>funktionieren nur in der „Bildschirmpräsentation“</a:t>
            </a:r>
          </a:p>
          <a:p>
            <a:pPr marL="342900" indent="-342900" defTabSz="762000">
              <a:spcAft>
                <a:spcPts val="1200"/>
              </a:spcAft>
              <a:buFont typeface="Arial" panose="020B0604020202020204" pitchFamily="34" charset="0"/>
              <a:buChar char="•"/>
            </a:pPr>
            <a:endParaRPr lang="de-DE" sz="2400"/>
          </a:p>
          <a:p>
            <a:pPr marL="342900" indent="-342900" defTabSz="762000">
              <a:spcAft>
                <a:spcPts val="1200"/>
              </a:spcAft>
              <a:buFont typeface="Arial" panose="020B0604020202020204" pitchFamily="34" charset="0"/>
              <a:buChar char="•"/>
            </a:pPr>
            <a:r>
              <a:rPr lang="de-DE" sz="2400"/>
              <a:t>z.B. für die Navigation in der Gliederung (… aber aufwändig)</a:t>
            </a:r>
          </a:p>
          <a:p>
            <a:pPr marL="342900" indent="-342900" defTabSz="762000">
              <a:spcAft>
                <a:spcPts val="1200"/>
              </a:spcAft>
              <a:buFont typeface="Arial" panose="020B0604020202020204" pitchFamily="34" charset="0"/>
              <a:buChar char="•"/>
            </a:pPr>
            <a:r>
              <a:rPr lang="de-DE" sz="2400"/>
              <a:t>Programm ausführen: </a:t>
            </a:r>
            <a:br>
              <a:rPr lang="de-DE" sz="2400"/>
            </a:br>
            <a:r>
              <a:rPr lang="de-DE" sz="2400"/>
              <a:t>Name der anzuzeigenden Datei </a:t>
            </a:r>
            <a:r>
              <a:rPr lang="de-DE" sz="2400" u="sng"/>
              <a:t>mit vollständiger Pfadangabe </a:t>
            </a:r>
            <a:r>
              <a:rPr lang="de-DE" sz="2400"/>
              <a:t>hinter der Pfadangabe des Programms</a:t>
            </a:r>
          </a:p>
        </p:txBody>
      </p:sp>
      <p:sp>
        <p:nvSpPr>
          <p:cNvPr id="4" name="Titel 3"/>
          <p:cNvSpPr>
            <a:spLocks noGrp="1"/>
          </p:cNvSpPr>
          <p:nvPr>
            <p:ph type="title"/>
          </p:nvPr>
        </p:nvSpPr>
        <p:spPr>
          <a:prstGeom prst="rect">
            <a:avLst/>
          </a:prstGeom>
        </p:spPr>
        <p:txBody>
          <a:bodyPr/>
          <a:lstStyle/>
          <a:p>
            <a:pPr algn="l"/>
            <a:r>
              <a:rPr lang="de-DE"/>
              <a:t>Hyperlinks</a:t>
            </a:r>
          </a:p>
        </p:txBody>
      </p:sp>
      <p:pic>
        <p:nvPicPr>
          <p:cNvPr id="3" name="Grafik 2"/>
          <p:cNvPicPr>
            <a:picLocks noChangeAspect="1"/>
          </p:cNvPicPr>
          <p:nvPr/>
        </p:nvPicPr>
        <p:blipFill>
          <a:blip r:embed="rId3"/>
          <a:stretch>
            <a:fillRect/>
          </a:stretch>
        </p:blipFill>
        <p:spPr>
          <a:xfrm>
            <a:off x="7437042" y="907744"/>
            <a:ext cx="2343150" cy="5362575"/>
          </a:xfrm>
          <a:prstGeom prst="rect">
            <a:avLst/>
          </a:prstGeom>
        </p:spPr>
      </p:pic>
      <p:sp>
        <p:nvSpPr>
          <p:cNvPr id="2" name="Ellipse 1"/>
          <p:cNvSpPr/>
          <p:nvPr/>
        </p:nvSpPr>
        <p:spPr>
          <a:xfrm>
            <a:off x="7437042" y="5660272"/>
            <a:ext cx="2412502" cy="793064"/>
          </a:xfrm>
          <a:prstGeom prst="ellipse">
            <a:avLst/>
          </a:prstGeom>
          <a:no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4"/>
          <a:stretch>
            <a:fillRect/>
          </a:stretch>
        </p:blipFill>
        <p:spPr>
          <a:xfrm>
            <a:off x="2345383" y="2420888"/>
            <a:ext cx="4857750" cy="285750"/>
          </a:xfrm>
          <a:prstGeom prst="rect">
            <a:avLst/>
          </a:prstGeom>
        </p:spPr>
      </p:pic>
      <p:sp>
        <p:nvSpPr>
          <p:cNvPr id="7" name="Abgerundetes Rechteck 6"/>
          <p:cNvSpPr/>
          <p:nvPr/>
        </p:nvSpPr>
        <p:spPr>
          <a:xfrm>
            <a:off x="237532" y="602128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Hyperlinks</a:t>
            </a:r>
          </a:p>
        </p:txBody>
      </p:sp>
    </p:spTree>
    <p:extLst>
      <p:ext uri="{BB962C8B-B14F-4D97-AF65-F5344CB8AC3E}">
        <p14:creationId xmlns:p14="http://schemas.microsoft.com/office/powerpoint/2010/main" val="2165718883"/>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prstGeom prst="rect">
            <a:avLst/>
          </a:prstGeom>
        </p:spPr>
        <p:txBody>
          <a:bodyPr/>
          <a:lstStyle/>
          <a:p>
            <a:pPr algn="l"/>
            <a:r>
              <a:rPr lang="de-DE"/>
              <a:t>Hyperlinks</a:t>
            </a:r>
          </a:p>
        </p:txBody>
      </p:sp>
      <p:sp>
        <p:nvSpPr>
          <p:cNvPr id="6" name="Text Box 1028"/>
          <p:cNvSpPr txBox="1">
            <a:spLocks noChangeArrowheads="1"/>
          </p:cNvSpPr>
          <p:nvPr/>
        </p:nvSpPr>
        <p:spPr bwMode="auto">
          <a:xfrm>
            <a:off x="2407221" y="802238"/>
            <a:ext cx="7154291" cy="2511457"/>
          </a:xfrm>
          <a:prstGeom prst="rect">
            <a:avLst/>
          </a:prstGeom>
          <a:noFill/>
          <a:ln w="12700">
            <a:noFill/>
            <a:miter lim="800000"/>
            <a:headEnd/>
            <a:tailEnd/>
          </a:ln>
        </p:spPr>
        <p:txBody>
          <a:bodyPr wrap="square">
            <a:spAutoFit/>
          </a:bodyPr>
          <a:lstStyle/>
          <a:p>
            <a:pPr defTabSz="762000">
              <a:spcAft>
                <a:spcPct val="30000"/>
              </a:spcAft>
            </a:pPr>
            <a:r>
              <a:rPr lang="de-DE" sz="2400" b="1"/>
              <a:t>Übung: </a:t>
            </a:r>
            <a:r>
              <a:rPr lang="de-DE"/>
              <a:t>(in der Datei „Powerpoint-Übungen“)</a:t>
            </a:r>
            <a:endParaRPr lang="de-DE" sz="2400"/>
          </a:p>
          <a:p>
            <a:pPr marL="342900" indent="-342900" defTabSz="762000">
              <a:spcAft>
                <a:spcPct val="30000"/>
              </a:spcAft>
              <a:buSzPct val="150000"/>
              <a:buFont typeface="Arial" panose="020B0604020202020204" pitchFamily="34" charset="0"/>
              <a:buChar char="•"/>
            </a:pPr>
            <a:r>
              <a:rPr lang="de-DE"/>
              <a:t>Öffnen Sie aus Ihrer Übungsdatei heraus durch Klick auf eine Schaltfläche eine Excel-Datei!</a:t>
            </a:r>
          </a:p>
          <a:p>
            <a:pPr marL="342900" indent="-342900" defTabSz="762000">
              <a:spcAft>
                <a:spcPct val="30000"/>
              </a:spcAft>
              <a:buSzPct val="150000"/>
              <a:buFont typeface="Arial" panose="020B0604020202020204" pitchFamily="34" charset="0"/>
              <a:buChar char="•"/>
            </a:pPr>
            <a:r>
              <a:rPr lang="de-DE"/>
              <a:t>Erzeugen Sie Schaltflächen, mit denen Sie in der Gliederung navigieren können - d.h. durch einen Klick auf einen Gliederungspunkt soll die erste Folie zu diesem Punkt angezeigt werden.</a:t>
            </a:r>
          </a:p>
        </p:txBody>
      </p:sp>
      <p:sp>
        <p:nvSpPr>
          <p:cNvPr id="5" name="Abgerundetes Rechteck 4"/>
          <p:cNvSpPr/>
          <p:nvPr/>
        </p:nvSpPr>
        <p:spPr>
          <a:xfrm>
            <a:off x="237532" y="602128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Hyperlinks</a:t>
            </a:r>
          </a:p>
        </p:txBody>
      </p:sp>
    </p:spTree>
    <p:extLst>
      <p:ext uri="{BB962C8B-B14F-4D97-AF65-F5344CB8AC3E}">
        <p14:creationId xmlns:p14="http://schemas.microsoft.com/office/powerpoint/2010/main" val="1478007018"/>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2432720" y="1124744"/>
            <a:ext cx="6951823" cy="4608512"/>
            <a:chOff x="2432720" y="1124744"/>
            <a:chExt cx="6951823" cy="4608512"/>
          </a:xfrm>
        </p:grpSpPr>
        <p:pic>
          <p:nvPicPr>
            <p:cNvPr id="3" name="Grafik 2"/>
            <p:cNvPicPr>
              <a:picLocks noChangeAspect="1"/>
            </p:cNvPicPr>
            <p:nvPr/>
          </p:nvPicPr>
          <p:blipFill>
            <a:blip r:embed="rId3"/>
            <a:stretch>
              <a:fillRect/>
            </a:stretch>
          </p:blipFill>
          <p:spPr>
            <a:xfrm>
              <a:off x="2432720" y="1124744"/>
              <a:ext cx="6951823" cy="4608512"/>
            </a:xfrm>
            <a:prstGeom prst="rect">
              <a:avLst/>
            </a:prstGeom>
          </p:spPr>
        </p:pic>
        <p:sp>
          <p:nvSpPr>
            <p:cNvPr id="4" name="Rechteck 3"/>
            <p:cNvSpPr/>
            <p:nvPr/>
          </p:nvSpPr>
          <p:spPr>
            <a:xfrm>
              <a:off x="7833320" y="5445224"/>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7" name="Gerader Verbinder 6"/>
          <p:cNvCxnSpPr/>
          <p:nvPr/>
        </p:nvCxnSpPr>
        <p:spPr>
          <a:xfrm>
            <a:off x="5961112" y="5445224"/>
            <a:ext cx="3240360" cy="0"/>
          </a:xfrm>
          <a:prstGeom prst="line">
            <a:avLst/>
          </a:prstGeom>
          <a:ln w="57150">
            <a:solidFill>
              <a:srgbClr val="E30613"/>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2792760" y="5715084"/>
            <a:ext cx="5040560" cy="18172"/>
          </a:xfrm>
          <a:prstGeom prst="line">
            <a:avLst/>
          </a:prstGeom>
          <a:ln w="57150">
            <a:solidFill>
              <a:srgbClr val="E30613"/>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2860766" y="5818204"/>
            <a:ext cx="6628738" cy="261610"/>
          </a:xfrm>
          <a:prstGeom prst="rect">
            <a:avLst/>
          </a:prstGeom>
          <a:noFill/>
        </p:spPr>
        <p:txBody>
          <a:bodyPr wrap="none" rtlCol="0">
            <a:spAutoFit/>
          </a:bodyPr>
          <a:lstStyle/>
          <a:p>
            <a:r>
              <a:rPr lang="de-DE" sz="1100">
                <a:solidFill>
                  <a:srgbClr val="752715"/>
                </a:solidFill>
              </a:rPr>
              <a:t>https://thomasunruh.wordpress.com/2009/11/18/haben-sie-was-zu-sagen-oder-machen-sie-powerpoint/</a:t>
            </a:r>
          </a:p>
        </p:txBody>
      </p:sp>
      <p:cxnSp>
        <p:nvCxnSpPr>
          <p:cNvPr id="13" name="Gerader Verbinder 12"/>
          <p:cNvCxnSpPr/>
          <p:nvPr/>
        </p:nvCxnSpPr>
        <p:spPr>
          <a:xfrm>
            <a:off x="7545288" y="3933056"/>
            <a:ext cx="1368152" cy="0"/>
          </a:xfrm>
          <a:prstGeom prst="line">
            <a:avLst/>
          </a:prstGeom>
          <a:ln w="57150">
            <a:solidFill>
              <a:srgbClr val="E30613"/>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2720752" y="4185084"/>
            <a:ext cx="6192688" cy="0"/>
          </a:xfrm>
          <a:prstGeom prst="line">
            <a:avLst/>
          </a:prstGeom>
          <a:ln w="57150">
            <a:solidFill>
              <a:srgbClr val="E30613"/>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2720752" y="4437112"/>
            <a:ext cx="1368152" cy="0"/>
          </a:xfrm>
          <a:prstGeom prst="line">
            <a:avLst/>
          </a:prstGeom>
          <a:ln w="57150">
            <a:solidFill>
              <a:srgbClr val="E30613"/>
            </a:solidFill>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2648744" y="1988840"/>
            <a:ext cx="28803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35736" y="417547"/>
            <a:ext cx="7985616" cy="277912"/>
          </a:xfrm>
          <a:prstGeom prst="rect">
            <a:avLst/>
          </a:prstGeom>
        </p:spPr>
        <p:txBody>
          <a:bodyPr/>
          <a:lstStyle/>
          <a:p>
            <a:r>
              <a:rPr lang="de-DE"/>
              <a:t>Fazit</a:t>
            </a: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2432720" y="1124744"/>
            <a:ext cx="6951823" cy="4608512"/>
            <a:chOff x="2432720" y="1124744"/>
            <a:chExt cx="6951823" cy="4608512"/>
          </a:xfrm>
        </p:grpSpPr>
        <p:pic>
          <p:nvPicPr>
            <p:cNvPr id="3" name="Grafik 2"/>
            <p:cNvPicPr>
              <a:picLocks noChangeAspect="1"/>
            </p:cNvPicPr>
            <p:nvPr/>
          </p:nvPicPr>
          <p:blipFill>
            <a:blip r:embed="rId3"/>
            <a:stretch>
              <a:fillRect/>
            </a:stretch>
          </p:blipFill>
          <p:spPr>
            <a:xfrm>
              <a:off x="2432720" y="1124744"/>
              <a:ext cx="6951823" cy="4608512"/>
            </a:xfrm>
            <a:prstGeom prst="rect">
              <a:avLst/>
            </a:prstGeom>
          </p:spPr>
        </p:pic>
        <p:sp>
          <p:nvSpPr>
            <p:cNvPr id="4" name="Rechteck 3"/>
            <p:cNvSpPr/>
            <p:nvPr/>
          </p:nvSpPr>
          <p:spPr>
            <a:xfrm>
              <a:off x="7833320" y="5445224"/>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7" name="Gerader Verbinder 6"/>
          <p:cNvCxnSpPr/>
          <p:nvPr/>
        </p:nvCxnSpPr>
        <p:spPr>
          <a:xfrm>
            <a:off x="5961112" y="5445224"/>
            <a:ext cx="3240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2792760" y="5715084"/>
            <a:ext cx="5040560" cy="181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2860766" y="5818204"/>
            <a:ext cx="6628738" cy="261610"/>
          </a:xfrm>
          <a:prstGeom prst="rect">
            <a:avLst/>
          </a:prstGeom>
          <a:noFill/>
        </p:spPr>
        <p:txBody>
          <a:bodyPr wrap="none" rtlCol="0">
            <a:spAutoFit/>
          </a:bodyPr>
          <a:lstStyle/>
          <a:p>
            <a:r>
              <a:rPr lang="de-DE" sz="1100">
                <a:solidFill>
                  <a:srgbClr val="752715"/>
                </a:solidFill>
              </a:rPr>
              <a:t>https://thomasunruh.wordpress.com/2009/11/18/haben-sie-was-zu-sagen-oder-machen-sie-powerpoint/</a:t>
            </a:r>
          </a:p>
        </p:txBody>
      </p:sp>
      <p:cxnSp>
        <p:nvCxnSpPr>
          <p:cNvPr id="13" name="Gerader Verbinder 12"/>
          <p:cNvCxnSpPr/>
          <p:nvPr/>
        </p:nvCxnSpPr>
        <p:spPr>
          <a:xfrm>
            <a:off x="7545288" y="3933056"/>
            <a:ext cx="13681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2720752" y="4185084"/>
            <a:ext cx="61926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2720752" y="4437112"/>
            <a:ext cx="13681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hteck 10"/>
          <p:cNvSpPr/>
          <p:nvPr/>
        </p:nvSpPr>
        <p:spPr>
          <a:xfrm>
            <a:off x="2442060" y="3371602"/>
            <a:ext cx="6951823" cy="270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a:solidFill>
                  <a:srgbClr val="E30613"/>
                </a:solidFill>
                <a:latin typeface="Arial" panose="020B0604020202020204" pitchFamily="34" charset="0"/>
                <a:cs typeface="Arial" panose="020B0604020202020204" pitchFamily="34" charset="0"/>
              </a:rPr>
              <a:t>„Nein, eine Präsentation oder Vortrag, der „ankommt“, braucht eine pointierte Visualisierung mit </a:t>
            </a:r>
            <a:r>
              <a:rPr lang="de-DE" sz="3200" b="1" err="1">
                <a:solidFill>
                  <a:srgbClr val="E30613"/>
                </a:solidFill>
                <a:latin typeface="Arial" panose="020B0604020202020204" pitchFamily="34" charset="0"/>
                <a:cs typeface="Arial" panose="020B0604020202020204" pitchFamily="34" charset="0"/>
              </a:rPr>
              <a:t>Powerpoint</a:t>
            </a:r>
            <a:r>
              <a:rPr lang="de-DE" sz="3200" b="1">
                <a:solidFill>
                  <a:srgbClr val="E30613"/>
                </a:solidFill>
                <a:latin typeface="Arial" panose="020B0604020202020204" pitchFamily="34" charset="0"/>
                <a:cs typeface="Arial" panose="020B0604020202020204" pitchFamily="34" charset="0"/>
              </a:rPr>
              <a:t>.“</a:t>
            </a:r>
          </a:p>
        </p:txBody>
      </p:sp>
      <p:sp>
        <p:nvSpPr>
          <p:cNvPr id="16" name="Rechteck 15"/>
          <p:cNvSpPr/>
          <p:nvPr/>
        </p:nvSpPr>
        <p:spPr>
          <a:xfrm>
            <a:off x="2648744" y="1988840"/>
            <a:ext cx="28803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35736" y="417547"/>
            <a:ext cx="7985616" cy="277912"/>
          </a:xfrm>
          <a:prstGeom prst="rect">
            <a:avLst/>
          </a:prstGeom>
        </p:spPr>
        <p:txBody>
          <a:bodyPr/>
          <a:lstStyle/>
          <a:p>
            <a:r>
              <a:rPr lang="de-DE"/>
              <a:t>Fazit</a:t>
            </a:r>
          </a:p>
        </p:txBody>
      </p:sp>
    </p:spTree>
    <p:extLst>
      <p:ext uri="{BB962C8B-B14F-4D97-AF65-F5344CB8AC3E}">
        <p14:creationId xmlns:p14="http://schemas.microsoft.com/office/powerpoint/2010/main" val="16223786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2557463" y="42863"/>
            <a:ext cx="184150" cy="304800"/>
          </a:xfrm>
          <a:prstGeom prst="rect">
            <a:avLst/>
          </a:prstGeom>
          <a:noFill/>
          <a:ln w="12700">
            <a:noFill/>
            <a:miter lim="800000"/>
            <a:headEnd/>
            <a:tailEnd/>
          </a:ln>
        </p:spPr>
        <p:txBody>
          <a:bodyPr wrap="none">
            <a:spAutoFit/>
          </a:bodyPr>
          <a:lstStyle/>
          <a:p>
            <a:endParaRPr lang="de-DE" sz="1400"/>
          </a:p>
        </p:txBody>
      </p:sp>
      <p:sp>
        <p:nvSpPr>
          <p:cNvPr id="3" name="Wolkenförmige Legende 2"/>
          <p:cNvSpPr/>
          <p:nvPr/>
        </p:nvSpPr>
        <p:spPr>
          <a:xfrm>
            <a:off x="5313040" y="908720"/>
            <a:ext cx="4320480" cy="2094778"/>
          </a:xfrm>
          <a:prstGeom prst="cloudCallout">
            <a:avLst>
              <a:gd name="adj1" fmla="val -38278"/>
              <a:gd name="adj2" fmla="val 68320"/>
            </a:avLst>
          </a:prstGeom>
          <a:solidFill>
            <a:srgbClr val="F7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latin typeface="Arial" panose="020B0604020202020204" pitchFamily="34" charset="0"/>
                <a:cs typeface="Arial" panose="020B0604020202020204" pitchFamily="34" charset="0"/>
              </a:rPr>
              <a:t>Haben Sie etwas zu sagen oder haben Sie Powerpoint?</a:t>
            </a:r>
          </a:p>
        </p:txBody>
      </p:sp>
      <p:sp>
        <p:nvSpPr>
          <p:cNvPr id="6" name="Wolkenförmige Legende 5"/>
          <p:cNvSpPr/>
          <p:nvPr/>
        </p:nvSpPr>
        <p:spPr>
          <a:xfrm>
            <a:off x="272480" y="2780928"/>
            <a:ext cx="5346594" cy="2592288"/>
          </a:xfrm>
          <a:prstGeom prst="cloudCallout">
            <a:avLst>
              <a:gd name="adj1" fmla="val 39876"/>
              <a:gd name="adj2" fmla="val 83121"/>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solidFill>
                  <a:schemeClr val="bg1"/>
                </a:solidFill>
                <a:latin typeface="Arial" panose="020B0604020202020204" pitchFamily="34" charset="0"/>
                <a:cs typeface="Arial" panose="020B0604020202020204" pitchFamily="34" charset="0"/>
              </a:rPr>
              <a:t>Ja, ich habe etwas zu sagen – und zwar mit der Unterstützung von Powerpoint!</a:t>
            </a:r>
          </a:p>
        </p:txBody>
      </p:sp>
      <p:sp>
        <p:nvSpPr>
          <p:cNvPr id="2" name="Titel 1"/>
          <p:cNvSpPr>
            <a:spLocks noGrp="1"/>
          </p:cNvSpPr>
          <p:nvPr>
            <p:ph type="title"/>
          </p:nvPr>
        </p:nvSpPr>
        <p:spPr>
          <a:xfrm>
            <a:off x="135736" y="417547"/>
            <a:ext cx="7985616" cy="277912"/>
          </a:xfrm>
          <a:prstGeom prst="rect">
            <a:avLst/>
          </a:prstGeom>
        </p:spPr>
        <p:txBody>
          <a:bodyPr/>
          <a:lstStyle/>
          <a:p>
            <a:r>
              <a:rPr lang="de-DE"/>
              <a:t>Fazit</a:t>
            </a:r>
          </a:p>
        </p:txBody>
      </p:sp>
    </p:spTree>
    <p:extLst>
      <p:ext uri="{BB962C8B-B14F-4D97-AF65-F5344CB8AC3E}">
        <p14:creationId xmlns:p14="http://schemas.microsoft.com/office/powerpoint/2010/main" val="2038187513"/>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5736" y="417547"/>
            <a:ext cx="7985616" cy="277912"/>
          </a:xfrm>
          <a:prstGeom prst="rect">
            <a:avLst/>
          </a:prstGeom>
        </p:spPr>
        <p:txBody>
          <a:bodyPr/>
          <a:lstStyle/>
          <a:p>
            <a:r>
              <a:rPr lang="de-DE"/>
              <a:t>Fazit</a:t>
            </a:r>
          </a:p>
        </p:txBody>
      </p:sp>
      <p:graphicFrame>
        <p:nvGraphicFramePr>
          <p:cNvPr id="1026" name="Object 7"/>
          <p:cNvGraphicFramePr>
            <a:graphicFrameLocks noChangeAspect="1"/>
          </p:cNvGraphicFramePr>
          <p:nvPr/>
        </p:nvGraphicFramePr>
        <p:xfrm>
          <a:off x="2504728" y="1196752"/>
          <a:ext cx="6696744" cy="4868690"/>
        </p:xfrm>
        <a:graphic>
          <a:graphicData uri="http://schemas.openxmlformats.org/presentationml/2006/ole">
            <mc:AlternateContent xmlns:mc="http://schemas.openxmlformats.org/markup-compatibility/2006">
              <mc:Choice xmlns:v="urn:schemas-microsoft-com:vml" Requires="v">
                <p:oleObj spid="_x0000_s2244" name="Clip" r:id="rId4" imgW="4663440" imgH="3390840" progId="">
                  <p:embed/>
                </p:oleObj>
              </mc:Choice>
              <mc:Fallback>
                <p:oleObj name="Clip" r:id="rId4" imgW="4663440" imgH="3390840" progId="">
                  <p:embed/>
                  <p:pic>
                    <p:nvPicPr>
                      <p:cNvPr id="1026"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4728" y="1196752"/>
                        <a:ext cx="6696744" cy="4868690"/>
                      </a:xfrm>
                      <a:prstGeom prst="rect">
                        <a:avLst/>
                      </a:prstGeom>
                      <a:noFill/>
                    </p:spPr>
                  </p:pic>
                </p:oleObj>
              </mc:Fallback>
            </mc:AlternateContent>
          </a:graphicData>
        </a:graphic>
      </p:graphicFrame>
      <p:sp>
        <p:nvSpPr>
          <p:cNvPr id="2" name="Rechteck 1"/>
          <p:cNvSpPr/>
          <p:nvPr/>
        </p:nvSpPr>
        <p:spPr>
          <a:xfrm>
            <a:off x="2288704" y="6165304"/>
            <a:ext cx="6840760" cy="400110"/>
          </a:xfrm>
          <a:prstGeom prst="rect">
            <a:avLst/>
          </a:prstGeom>
        </p:spPr>
        <p:txBody>
          <a:bodyPr wrap="square">
            <a:spAutoFit/>
          </a:bodyPr>
          <a:lstStyle/>
          <a:p>
            <a:r>
              <a:rPr lang="de-DE" b="1">
                <a:solidFill>
                  <a:srgbClr val="E30613"/>
                </a:solidFill>
              </a:rPr>
              <a:t>... und jetzt: VIEL ERFOLG BEI IHRER PRÄSENTATION!</a:t>
            </a:r>
          </a:p>
        </p:txBody>
      </p:sp>
    </p:spTree>
    <p:extLst>
      <p:ext uri="{BB962C8B-B14F-4D97-AF65-F5344CB8AC3E}">
        <p14:creationId xmlns:p14="http://schemas.microsoft.com/office/powerpoint/2010/main" val="334245893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432720" y="764704"/>
            <a:ext cx="7056784" cy="4819781"/>
          </a:xfrm>
          <a:prstGeom prst="rect">
            <a:avLst/>
          </a:prstGeom>
          <a:noFill/>
          <a:ln w="12700">
            <a:noFill/>
            <a:miter lim="800000"/>
            <a:headEnd/>
            <a:tailEnd/>
          </a:ln>
        </p:spPr>
        <p:txBody>
          <a:bodyPr wrap="square">
            <a:spAutoFit/>
          </a:bodyPr>
          <a:lstStyle/>
          <a:p>
            <a:pPr defTabSz="762000">
              <a:spcAft>
                <a:spcPct val="30000"/>
              </a:spcAft>
            </a:pPr>
            <a:r>
              <a:rPr lang="de-DE" sz="2400" b="1" dirty="0"/>
              <a:t>Datei / Optionen:</a:t>
            </a:r>
          </a:p>
          <a:p>
            <a:pPr marL="176213" indent="-176213" defTabSz="762000">
              <a:spcAft>
                <a:spcPct val="30000"/>
              </a:spcAft>
              <a:buSzPct val="150000"/>
              <a:buFontTx/>
              <a:buChar char="•"/>
            </a:pPr>
            <a:r>
              <a:rPr lang="de-DE" dirty="0"/>
              <a:t>Dokumentprüfung</a:t>
            </a:r>
          </a:p>
          <a:p>
            <a:pPr marL="633413" lvl="1" indent="-176213" defTabSz="762000">
              <a:spcAft>
                <a:spcPct val="30000"/>
              </a:spcAft>
              <a:buFont typeface="Courier New" pitchFamily="49" charset="0"/>
              <a:buChar char="o"/>
            </a:pPr>
            <a:r>
              <a:rPr lang="de-DE" dirty="0"/>
              <a:t>Autokorrekturoptionen (Problem „Großbuchstaben“)</a:t>
            </a:r>
          </a:p>
          <a:p>
            <a:pPr marL="633413" lvl="1" indent="-176213" defTabSz="762000">
              <a:spcAft>
                <a:spcPct val="30000"/>
              </a:spcAft>
              <a:buFont typeface="Courier New" pitchFamily="49" charset="0"/>
              <a:buChar char="o"/>
            </a:pPr>
            <a:r>
              <a:rPr lang="de-DE" dirty="0"/>
              <a:t>Rechtschreibung während der Eingabe überprüfen (evtl. lästig!)</a:t>
            </a:r>
          </a:p>
          <a:p>
            <a:pPr marL="176213" indent="-176213" defTabSz="762000">
              <a:spcAft>
                <a:spcPct val="30000"/>
              </a:spcAft>
              <a:buSzPct val="150000"/>
              <a:buFontTx/>
              <a:buChar char="•"/>
            </a:pPr>
            <a:r>
              <a:rPr lang="de-DE" dirty="0"/>
              <a:t>Speichern</a:t>
            </a:r>
          </a:p>
          <a:p>
            <a:pPr marL="633413" lvl="1" indent="-176213" defTabSz="762000">
              <a:spcAft>
                <a:spcPct val="30000"/>
              </a:spcAft>
              <a:buFont typeface="Courier New" pitchFamily="49" charset="0"/>
              <a:buChar char="o"/>
            </a:pPr>
            <a:r>
              <a:rPr lang="de-DE" dirty="0"/>
              <a:t>Lokaler Standardspeicherort für Datei</a:t>
            </a:r>
          </a:p>
          <a:p>
            <a:pPr marL="176213" indent="-176213" defTabSz="762000">
              <a:spcAft>
                <a:spcPct val="30000"/>
              </a:spcAft>
              <a:buSzPct val="150000"/>
              <a:buFontTx/>
              <a:buChar char="•"/>
            </a:pPr>
            <a:r>
              <a:rPr lang="de-DE" dirty="0"/>
              <a:t>Symbolleiste für den Schnellzugriff</a:t>
            </a:r>
          </a:p>
          <a:p>
            <a:pPr marL="633413" lvl="1" indent="-176213" defTabSz="762000">
              <a:spcAft>
                <a:spcPct val="30000"/>
              </a:spcAft>
              <a:buFont typeface="Courier New" pitchFamily="49" charset="0"/>
              <a:buChar char="o"/>
            </a:pPr>
            <a:r>
              <a:rPr lang="de-DE" dirty="0"/>
              <a:t>Neue Datei, Öffnen, Speichern, Speichern unter, Rückgängig, Format übertragen, In den Hintergrund, In den Vordergrund, Gruppieren, Gruppierung aufheben, Horizontal verteilen, Vertikal verteilen, Objekte links/rechts/oben/unten/vertikal/horizontal ausrichten </a:t>
            </a:r>
          </a:p>
        </p:txBody>
      </p:sp>
      <p:sp>
        <p:nvSpPr>
          <p:cNvPr id="3" name="Titel 2"/>
          <p:cNvSpPr>
            <a:spLocks noGrp="1"/>
          </p:cNvSpPr>
          <p:nvPr>
            <p:ph type="title"/>
          </p:nvPr>
        </p:nvSpPr>
        <p:spPr>
          <a:prstGeom prst="rect">
            <a:avLst/>
          </a:prstGeom>
          <a:solidFill>
            <a:schemeClr val="bg1"/>
          </a:solidFill>
        </p:spPr>
        <p:txBody>
          <a:bodyPr/>
          <a:lstStyle/>
          <a:p>
            <a:pPr algn="l"/>
            <a:r>
              <a:rPr lang="de-DE" dirty="0"/>
              <a:t>Einstellungen</a:t>
            </a:r>
          </a:p>
        </p:txBody>
      </p:sp>
      <p:pic>
        <p:nvPicPr>
          <p:cNvPr id="2" name="Grafik 1"/>
          <p:cNvPicPr>
            <a:picLocks noChangeAspect="1"/>
          </p:cNvPicPr>
          <p:nvPr/>
        </p:nvPicPr>
        <p:blipFill>
          <a:blip r:embed="rId3"/>
          <a:stretch>
            <a:fillRect/>
          </a:stretch>
        </p:blipFill>
        <p:spPr>
          <a:xfrm>
            <a:off x="2432720" y="5733256"/>
            <a:ext cx="6669498" cy="742305"/>
          </a:xfrm>
          <a:prstGeom prst="rect">
            <a:avLst/>
          </a:prstGeom>
        </p:spPr>
      </p:pic>
      <p:sp>
        <p:nvSpPr>
          <p:cNvPr id="5" name="Abgerundete rechteckige Legende 4"/>
          <p:cNvSpPr/>
          <p:nvPr/>
        </p:nvSpPr>
        <p:spPr>
          <a:xfrm>
            <a:off x="7905328" y="2636912"/>
            <a:ext cx="1728192" cy="864096"/>
          </a:xfrm>
          <a:prstGeom prst="wedgeRoundRectCallout">
            <a:avLst>
              <a:gd name="adj1" fmla="val -43295"/>
              <a:gd name="adj2" fmla="val 1104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Arial" panose="020B0604020202020204" pitchFamily="34" charset="0"/>
                <a:cs typeface="Arial" panose="020B0604020202020204" pitchFamily="34" charset="0"/>
              </a:rPr>
              <a:t>In der Liste aller Befehle alphabetisch sortiert!</a:t>
            </a:r>
          </a:p>
        </p:txBody>
      </p:sp>
      <p:sp>
        <p:nvSpPr>
          <p:cNvPr id="7" name="Abgerundetes Rechteck 6"/>
          <p:cNvSpPr/>
          <p:nvPr/>
        </p:nvSpPr>
        <p:spPr>
          <a:xfrm>
            <a:off x="237532" y="854714"/>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Einstellungen</a:t>
            </a:r>
          </a:p>
        </p:txBody>
      </p:sp>
      <p:sp>
        <p:nvSpPr>
          <p:cNvPr id="8" name="Abgerundete rechteckige Legende 4">
            <a:extLst>
              <a:ext uri="{FF2B5EF4-FFF2-40B4-BE49-F238E27FC236}">
                <a16:creationId xmlns:a16="http://schemas.microsoft.com/office/drawing/2014/main" id="{C5B83031-808A-472E-BC44-F5662B1E253E}"/>
              </a:ext>
            </a:extLst>
          </p:cNvPr>
          <p:cNvSpPr/>
          <p:nvPr/>
        </p:nvSpPr>
        <p:spPr>
          <a:xfrm>
            <a:off x="6033120" y="121386"/>
            <a:ext cx="3706638" cy="1291389"/>
          </a:xfrm>
          <a:prstGeom prst="wedgeRoundRectCallout">
            <a:avLst>
              <a:gd name="adj1" fmla="val -77130"/>
              <a:gd name="adj2" fmla="val 19275"/>
              <a:gd name="adj3" fmla="val 16667"/>
            </a:avLst>
          </a:prstGeom>
          <a:solidFill>
            <a:schemeClr val="bg1"/>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E30613"/>
                </a:solidFill>
                <a:latin typeface="Arial" panose="020B0604020202020204" pitchFamily="34" charset="0"/>
                <a:cs typeface="Arial" panose="020B0604020202020204" pitchFamily="34" charset="0"/>
              </a:rPr>
              <a:t>Die hier genannten Menüpunkte können sich in unterschiedlichen </a:t>
            </a:r>
            <a:r>
              <a:rPr lang="de-DE" sz="1400" dirty="0" err="1">
                <a:solidFill>
                  <a:srgbClr val="E30613"/>
                </a:solidFill>
                <a:latin typeface="Arial" panose="020B0604020202020204" pitchFamily="34" charset="0"/>
                <a:cs typeface="Arial" panose="020B0604020202020204" pitchFamily="34" charset="0"/>
              </a:rPr>
              <a:t>Powerpoint</a:t>
            </a:r>
            <a:r>
              <a:rPr lang="de-DE" sz="1400" dirty="0">
                <a:solidFill>
                  <a:srgbClr val="E30613"/>
                </a:solidFill>
                <a:latin typeface="Arial" panose="020B0604020202020204" pitchFamily="34" charset="0"/>
                <a:cs typeface="Arial" panose="020B0604020202020204" pitchFamily="34" charset="0"/>
              </a:rPr>
              <a:t>-Versionen an unterschiedlichen Stellen befinden oder auch unterschiedlich heißen.</a:t>
            </a:r>
          </a:p>
          <a:p>
            <a:pPr algn="ctr"/>
            <a:r>
              <a:rPr lang="de-DE" sz="1400" dirty="0">
                <a:solidFill>
                  <a:srgbClr val="E30613"/>
                </a:solidFill>
                <a:latin typeface="Arial" panose="020B0604020202020204" pitchFamily="34" charset="0"/>
                <a:cs typeface="Arial" panose="020B0604020202020204" pitchFamily="34" charset="0"/>
              </a:rPr>
              <a:t>Sie müssen dann etwas suchen!</a:t>
            </a:r>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237532" y="836712"/>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Problem</a:t>
            </a:r>
          </a:p>
        </p:txBody>
      </p:sp>
      <p:sp>
        <p:nvSpPr>
          <p:cNvPr id="7" name="Abgerundetes Rechteck 6"/>
          <p:cNvSpPr/>
          <p:nvPr/>
        </p:nvSpPr>
        <p:spPr>
          <a:xfrm>
            <a:off x="237532" y="1988840"/>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Lösung (1/5)</a:t>
            </a:r>
          </a:p>
        </p:txBody>
      </p:sp>
      <p:sp>
        <p:nvSpPr>
          <p:cNvPr id="8" name="Textfeld 7"/>
          <p:cNvSpPr txBox="1"/>
          <p:nvPr/>
        </p:nvSpPr>
        <p:spPr>
          <a:xfrm>
            <a:off x="2360712" y="764704"/>
            <a:ext cx="5760640" cy="954107"/>
          </a:xfrm>
          <a:prstGeom prst="rect">
            <a:avLst/>
          </a:prstGeom>
          <a:noFill/>
        </p:spPr>
        <p:txBody>
          <a:bodyPr wrap="square" rtlCol="0">
            <a:spAutoFit/>
          </a:bodyPr>
          <a:lstStyle/>
          <a:p>
            <a:r>
              <a:rPr lang="de-DE"/>
              <a:t>Ihr Corporate Design schreibt Ihnen ganz bestimmte Farben in RGB-Komponenten vor.</a:t>
            </a:r>
          </a:p>
          <a:p>
            <a:r>
              <a:rPr lang="de-DE" sz="1600"/>
              <a:t>(„RGB“ = „Rot-Grün-Blau“)</a:t>
            </a:r>
          </a:p>
        </p:txBody>
      </p:sp>
      <p:pic>
        <p:nvPicPr>
          <p:cNvPr id="12" name="Grafik 11"/>
          <p:cNvPicPr>
            <a:picLocks noChangeAspect="1"/>
          </p:cNvPicPr>
          <p:nvPr/>
        </p:nvPicPr>
        <p:blipFill>
          <a:blip r:embed="rId3"/>
          <a:stretch>
            <a:fillRect/>
          </a:stretch>
        </p:blipFill>
        <p:spPr>
          <a:xfrm>
            <a:off x="344488" y="2492896"/>
            <a:ext cx="9153525" cy="1943100"/>
          </a:xfrm>
          <a:prstGeom prst="rect">
            <a:avLst/>
          </a:prstGeom>
        </p:spPr>
      </p:pic>
      <p:sp>
        <p:nvSpPr>
          <p:cNvPr id="14" name="Textfeld 13"/>
          <p:cNvSpPr txBox="1"/>
          <p:nvPr/>
        </p:nvSpPr>
        <p:spPr>
          <a:xfrm>
            <a:off x="344488" y="4437112"/>
            <a:ext cx="7990842" cy="1200329"/>
          </a:xfrm>
          <a:prstGeom prst="rect">
            <a:avLst/>
          </a:prstGeom>
          <a:noFill/>
        </p:spPr>
        <p:txBody>
          <a:bodyPr wrap="none" rtlCol="0">
            <a:spAutoFit/>
          </a:bodyPr>
          <a:lstStyle/>
          <a:p>
            <a:pPr eaLnBrk="1" fontAlgn="auto" hangingPunct="1">
              <a:spcBef>
                <a:spcPts val="0"/>
              </a:spcBef>
              <a:spcAft>
                <a:spcPts val="0"/>
              </a:spcAft>
            </a:pPr>
            <a:r>
              <a:rPr lang="de-DE" sz="1200">
                <a:solidFill>
                  <a:srgbClr val="000000"/>
                </a:solidFill>
                <a:latin typeface="NDSFrutiger 45 Light"/>
              </a:rPr>
              <a:t>Quelle: „Design-Richtlinie der Jade HS“</a:t>
            </a:r>
          </a:p>
          <a:p>
            <a:pPr eaLnBrk="1" fontAlgn="auto" hangingPunct="1">
              <a:spcBef>
                <a:spcPts val="0"/>
              </a:spcBef>
              <a:spcAft>
                <a:spcPts val="0"/>
              </a:spcAft>
            </a:pPr>
            <a:r>
              <a:rPr lang="de-DE" sz="1200">
                <a:solidFill>
                  <a:srgbClr val="000000"/>
                </a:solidFill>
                <a:latin typeface="NDSFrutiger 45 Light"/>
                <a:hlinkClick r:id="rId4"/>
              </a:rPr>
              <a:t>https://www.jade-hs.de/fileadmin/oeffentlichkeitsarbeit/downloads/Service/CD_Manual_Web.pdf</a:t>
            </a:r>
            <a:endParaRPr lang="de-DE" sz="1200">
              <a:solidFill>
                <a:srgbClr val="000000"/>
              </a:solidFill>
              <a:latin typeface="NDSFrutiger 45 Light"/>
            </a:endParaRPr>
          </a:p>
          <a:p>
            <a:pPr eaLnBrk="1" fontAlgn="auto" hangingPunct="1">
              <a:spcBef>
                <a:spcPts val="0"/>
              </a:spcBef>
              <a:spcAft>
                <a:spcPts val="0"/>
              </a:spcAft>
            </a:pPr>
            <a:endParaRPr lang="de-DE" sz="1200">
              <a:solidFill>
                <a:srgbClr val="000000"/>
              </a:solidFill>
              <a:latin typeface="NDSFrutiger 45 Light"/>
            </a:endParaRPr>
          </a:p>
          <a:p>
            <a:pPr eaLnBrk="1" fontAlgn="auto" hangingPunct="1">
              <a:spcBef>
                <a:spcPts val="0"/>
              </a:spcBef>
              <a:spcAft>
                <a:spcPts val="0"/>
              </a:spcAft>
            </a:pPr>
            <a:r>
              <a:rPr lang="de-DE" sz="1200">
                <a:solidFill>
                  <a:srgbClr val="000000"/>
                </a:solidFill>
                <a:latin typeface="NDSFrutiger 45 Light"/>
              </a:rPr>
              <a:t>siehe auch:</a:t>
            </a:r>
          </a:p>
          <a:p>
            <a:pPr eaLnBrk="1" fontAlgn="auto" hangingPunct="1">
              <a:spcBef>
                <a:spcPts val="0"/>
              </a:spcBef>
              <a:spcAft>
                <a:spcPts val="0"/>
              </a:spcAft>
            </a:pPr>
            <a:r>
              <a:rPr lang="de-DE" sz="1200">
                <a:solidFill>
                  <a:srgbClr val="000000"/>
                </a:solidFill>
                <a:latin typeface="NDSFrutiger 45 Light"/>
                <a:hlinkClick r:id="rId5"/>
              </a:rPr>
              <a:t>https://www.jade-hs.de/unsere-hochschule/organisation/zentrale-bereiche/presse-kommunikation/corporate-design/</a:t>
            </a:r>
            <a:endParaRPr lang="de-DE" sz="1200">
              <a:solidFill>
                <a:srgbClr val="000000"/>
              </a:solidFill>
              <a:latin typeface="NDSFrutiger 45 Light"/>
            </a:endParaRPr>
          </a:p>
          <a:p>
            <a:pPr eaLnBrk="1" fontAlgn="auto" hangingPunct="1">
              <a:spcBef>
                <a:spcPts val="0"/>
              </a:spcBef>
              <a:spcAft>
                <a:spcPts val="0"/>
              </a:spcAft>
            </a:pPr>
            <a:endParaRPr lang="de-DE" sz="1200">
              <a:solidFill>
                <a:srgbClr val="000000"/>
              </a:solidFill>
              <a:latin typeface="NDSFrutiger 45 Light"/>
            </a:endParaRPr>
          </a:p>
        </p:txBody>
      </p:sp>
      <p:sp>
        <p:nvSpPr>
          <p:cNvPr id="15" name="Rechteck 14"/>
          <p:cNvSpPr/>
          <p:nvPr/>
        </p:nvSpPr>
        <p:spPr>
          <a:xfrm>
            <a:off x="479996" y="5589240"/>
            <a:ext cx="1512168" cy="648072"/>
          </a:xfrm>
          <a:prstGeom prst="rect">
            <a:avLst/>
          </a:prstGeom>
          <a:solidFill>
            <a:srgbClr val="16141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a:ln>
                  <a:noFill/>
                </a:ln>
                <a:solidFill>
                  <a:prstClr val="white"/>
                </a:solidFill>
                <a:effectLst/>
                <a:uLnTx/>
                <a:uFillTx/>
                <a:latin typeface="NDSFrutiger 45 Light"/>
                <a:ea typeface="+mn-ea"/>
                <a:cs typeface="+mn-cs"/>
              </a:rPr>
              <a:t>22/20/25</a:t>
            </a:r>
          </a:p>
        </p:txBody>
      </p:sp>
      <p:sp>
        <p:nvSpPr>
          <p:cNvPr id="16" name="Rechteck 15"/>
          <p:cNvSpPr/>
          <p:nvPr/>
        </p:nvSpPr>
        <p:spPr>
          <a:xfrm>
            <a:off x="2536478" y="5589240"/>
            <a:ext cx="1512168" cy="648072"/>
          </a:xfrm>
          <a:prstGeom prst="rect">
            <a:avLst/>
          </a:prstGeom>
          <a:solidFill>
            <a:srgbClr val="8F909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a:ln>
                  <a:noFill/>
                </a:ln>
                <a:solidFill>
                  <a:prstClr val="white"/>
                </a:solidFill>
                <a:effectLst/>
                <a:uLnTx/>
                <a:uFillTx/>
                <a:latin typeface="NDSFrutiger 45 Light"/>
                <a:ea typeface="+mn-ea"/>
                <a:cs typeface="+mn-cs"/>
              </a:rPr>
              <a:t>143/144/146</a:t>
            </a:r>
          </a:p>
        </p:txBody>
      </p:sp>
      <p:sp>
        <p:nvSpPr>
          <p:cNvPr id="17" name="Rechteck 16"/>
          <p:cNvSpPr/>
          <p:nvPr/>
        </p:nvSpPr>
        <p:spPr>
          <a:xfrm>
            <a:off x="4592960" y="5589240"/>
            <a:ext cx="1512168" cy="648072"/>
          </a:xfrm>
          <a:prstGeom prst="rect">
            <a:avLst/>
          </a:prstGeom>
          <a:solidFill>
            <a:srgbClr val="E3061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a:ln>
                  <a:noFill/>
                </a:ln>
                <a:solidFill>
                  <a:prstClr val="white"/>
                </a:solidFill>
                <a:effectLst/>
                <a:uLnTx/>
                <a:uFillTx/>
                <a:latin typeface="NDSFrutiger 45 Light"/>
                <a:ea typeface="+mn-ea"/>
                <a:cs typeface="+mn-cs"/>
              </a:rPr>
              <a:t>227/6/19</a:t>
            </a:r>
          </a:p>
        </p:txBody>
      </p:sp>
      <p:sp>
        <p:nvSpPr>
          <p:cNvPr id="2" name="Titel 1"/>
          <p:cNvSpPr>
            <a:spLocks noGrp="1"/>
          </p:cNvSpPr>
          <p:nvPr>
            <p:ph type="title"/>
          </p:nvPr>
        </p:nvSpPr>
        <p:spPr>
          <a:xfrm>
            <a:off x="135736" y="417547"/>
            <a:ext cx="7985616" cy="277912"/>
          </a:xfrm>
          <a:prstGeom prst="rect">
            <a:avLst/>
          </a:prstGeom>
        </p:spPr>
        <p:txBody>
          <a:bodyPr/>
          <a:lstStyle/>
          <a:p>
            <a:r>
              <a:rPr lang="de-DE"/>
              <a:t>Tipps&amp;Tricks</a:t>
            </a:r>
          </a:p>
        </p:txBody>
      </p:sp>
      <p:sp>
        <p:nvSpPr>
          <p:cNvPr id="3" name="Abgerundete rechteckige Legende 2"/>
          <p:cNvSpPr/>
          <p:nvPr/>
        </p:nvSpPr>
        <p:spPr>
          <a:xfrm>
            <a:off x="7905328" y="4435996"/>
            <a:ext cx="1296144" cy="577180"/>
          </a:xfrm>
          <a:prstGeom prst="wedgeRoundRectCallout">
            <a:avLst>
              <a:gd name="adj1" fmla="val -140487"/>
              <a:gd name="adj2" fmla="val -119223"/>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chemeClr val="tx1">
                    <a:lumMod val="65000"/>
                    <a:lumOff val="35000"/>
                  </a:schemeClr>
                </a:solidFill>
                <a:latin typeface="+mj-lt"/>
              </a:rPr>
              <a:t>Hier fehlt ein E!</a:t>
            </a:r>
          </a:p>
        </p:txBody>
      </p:sp>
    </p:spTree>
    <p:extLst>
      <p:ext uri="{BB962C8B-B14F-4D97-AF65-F5344CB8AC3E}">
        <p14:creationId xmlns:p14="http://schemas.microsoft.com/office/powerpoint/2010/main" val="50891924"/>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5808142" y="1628800"/>
            <a:ext cx="3825874" cy="4730171"/>
          </a:xfrm>
          <a:prstGeom prst="rect">
            <a:avLst/>
          </a:prstGeom>
        </p:spPr>
      </p:pic>
      <p:sp>
        <p:nvSpPr>
          <p:cNvPr id="6" name="Abgerundetes Rechteck 5"/>
          <p:cNvSpPr/>
          <p:nvPr/>
        </p:nvSpPr>
        <p:spPr>
          <a:xfrm>
            <a:off x="237532" y="836712"/>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Problem</a:t>
            </a:r>
          </a:p>
        </p:txBody>
      </p:sp>
      <p:sp>
        <p:nvSpPr>
          <p:cNvPr id="7" name="Abgerundetes Rechteck 6"/>
          <p:cNvSpPr/>
          <p:nvPr/>
        </p:nvSpPr>
        <p:spPr>
          <a:xfrm>
            <a:off x="237532" y="1988840"/>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Lösung (2/5)</a:t>
            </a:r>
          </a:p>
        </p:txBody>
      </p:sp>
      <p:sp>
        <p:nvSpPr>
          <p:cNvPr id="8" name="Textfeld 7"/>
          <p:cNvSpPr txBox="1"/>
          <p:nvPr/>
        </p:nvSpPr>
        <p:spPr>
          <a:xfrm>
            <a:off x="2360712" y="764704"/>
            <a:ext cx="5760640" cy="954107"/>
          </a:xfrm>
          <a:prstGeom prst="rect">
            <a:avLst/>
          </a:prstGeom>
          <a:noFill/>
        </p:spPr>
        <p:txBody>
          <a:bodyPr wrap="square" rtlCol="0">
            <a:spAutoFit/>
          </a:bodyPr>
          <a:lstStyle/>
          <a:p>
            <a:r>
              <a:rPr lang="de-DE"/>
              <a:t>Ihr Corporate Design schreibt Ihnen ganz bestimmte Farben in RGB-Komponenten vor.</a:t>
            </a:r>
          </a:p>
          <a:p>
            <a:r>
              <a:rPr lang="de-DE" sz="1600"/>
              <a:t>(„RGB“ = „Rot-Grün-Blau“)</a:t>
            </a:r>
          </a:p>
        </p:txBody>
      </p:sp>
      <p:sp>
        <p:nvSpPr>
          <p:cNvPr id="11" name="Oval 9"/>
          <p:cNvSpPr>
            <a:spLocks noChangeArrowheads="1"/>
          </p:cNvSpPr>
          <p:nvPr/>
        </p:nvSpPr>
        <p:spPr bwMode="auto">
          <a:xfrm>
            <a:off x="6681502" y="4501121"/>
            <a:ext cx="719138" cy="1008062"/>
          </a:xfrm>
          <a:prstGeom prst="ellipse">
            <a:avLst/>
          </a:prstGeom>
          <a:noFill/>
          <a:ln w="38100">
            <a:solidFill>
              <a:srgbClr val="E30613"/>
            </a:solidFill>
            <a:round/>
            <a:headEnd/>
            <a:tailEnd/>
          </a:ln>
          <a:effectLst/>
        </p:spPr>
        <p:txBody>
          <a:bodyPr wrap="none" anchor="ctr"/>
          <a:lstStyle/>
          <a:p>
            <a:endParaRPr lang="de-DE"/>
          </a:p>
        </p:txBody>
      </p:sp>
      <p:graphicFrame>
        <p:nvGraphicFramePr>
          <p:cNvPr id="18" name="Group 29"/>
          <p:cNvGraphicFramePr>
            <a:graphicFrameLocks/>
          </p:cNvGraphicFramePr>
          <p:nvPr/>
        </p:nvGraphicFramePr>
        <p:xfrm>
          <a:off x="234506" y="4581128"/>
          <a:ext cx="4643459" cy="1852811"/>
        </p:xfrm>
        <a:graphic>
          <a:graphicData uri="http://schemas.openxmlformats.org/drawingml/2006/table">
            <a:tbl>
              <a:tblPr/>
              <a:tblGrid>
                <a:gridCol w="1548743">
                  <a:extLst>
                    <a:ext uri="{9D8B030D-6E8A-4147-A177-3AD203B41FA5}">
                      <a16:colId xmlns:a16="http://schemas.microsoft.com/office/drawing/2014/main" val="20000"/>
                    </a:ext>
                  </a:extLst>
                </a:gridCol>
                <a:gridCol w="1545973">
                  <a:extLst>
                    <a:ext uri="{9D8B030D-6E8A-4147-A177-3AD203B41FA5}">
                      <a16:colId xmlns:a16="http://schemas.microsoft.com/office/drawing/2014/main" val="20001"/>
                    </a:ext>
                  </a:extLst>
                </a:gridCol>
                <a:gridCol w="1548743">
                  <a:extLst>
                    <a:ext uri="{9D8B030D-6E8A-4147-A177-3AD203B41FA5}">
                      <a16:colId xmlns:a16="http://schemas.microsoft.com/office/drawing/2014/main" val="20002"/>
                    </a:ext>
                  </a:extLst>
                </a:gridCol>
              </a:tblGrid>
              <a:tr h="616738">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FF0000"/>
                          </a:solidFill>
                          <a:effectLst/>
                          <a:latin typeface="Arial" charset="0"/>
                        </a:rPr>
                        <a:t>rot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00FF00"/>
                          </a:solidFill>
                          <a:effectLst/>
                          <a:latin typeface="Arial" charset="0"/>
                        </a:rPr>
                        <a:t>grün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0000FF"/>
                          </a:solidFill>
                          <a:effectLst/>
                          <a:latin typeface="Arial" charset="0"/>
                        </a:rPr>
                        <a:t>blau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19335">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FF0000"/>
                          </a:solidFill>
                          <a:effectLst/>
                          <a:latin typeface="Arial" charset="0"/>
                        </a:rPr>
                        <a:t>227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00FF00"/>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0000FF"/>
                          </a:solidFill>
                          <a:effectLst/>
                          <a:latin typeface="Arial"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16738">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FF0000"/>
                          </a:solidFill>
                          <a:effectLst/>
                          <a:latin typeface="Arial" charset="0"/>
                        </a:rPr>
                        <a:t>(E3)</a:t>
                      </a:r>
                      <a:r>
                        <a:rPr kumimoji="0" lang="de-DE" sz="3200" b="1" i="0" u="none" strike="noStrike" cap="none" normalizeH="0" baseline="-25000">
                          <a:ln>
                            <a:noFill/>
                          </a:ln>
                          <a:solidFill>
                            <a:srgbClr val="FF0000"/>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00FF00"/>
                          </a:solidFill>
                          <a:effectLst/>
                          <a:latin typeface="Arial" charset="0"/>
                        </a:rPr>
                        <a:t>(06)</a:t>
                      </a:r>
                      <a:r>
                        <a:rPr kumimoji="0" lang="de-DE" sz="3200" b="1" i="0" u="none" strike="noStrike" cap="none" normalizeH="0" baseline="-25000">
                          <a:ln>
                            <a:noFill/>
                          </a:ln>
                          <a:solidFill>
                            <a:srgbClr val="00FF00"/>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0000FF"/>
                          </a:solidFill>
                          <a:effectLst/>
                          <a:latin typeface="Arial" charset="0"/>
                        </a:rPr>
                        <a:t>(13)</a:t>
                      </a:r>
                      <a:r>
                        <a:rPr kumimoji="0" lang="de-DE" sz="3200" b="1" i="0" u="none" strike="noStrike" cap="none" normalizeH="0" baseline="-25000">
                          <a:ln>
                            <a:noFill/>
                          </a:ln>
                          <a:solidFill>
                            <a:srgbClr val="0000FF"/>
                          </a:solidFill>
                          <a:effectLst/>
                          <a:latin typeface="Arial" charset="0"/>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19" name="Grafik 18"/>
          <p:cNvPicPr>
            <a:picLocks noChangeAspect="1"/>
          </p:cNvPicPr>
          <p:nvPr/>
        </p:nvPicPr>
        <p:blipFill>
          <a:blip r:embed="rId4"/>
          <a:stretch>
            <a:fillRect/>
          </a:stretch>
        </p:blipFill>
        <p:spPr>
          <a:xfrm>
            <a:off x="2405322" y="2122736"/>
            <a:ext cx="1647825" cy="2228850"/>
          </a:xfrm>
          <a:prstGeom prst="rect">
            <a:avLst/>
          </a:prstGeom>
        </p:spPr>
      </p:pic>
      <p:sp>
        <p:nvSpPr>
          <p:cNvPr id="20" name="Oval 10"/>
          <p:cNvSpPr>
            <a:spLocks noChangeArrowheads="1"/>
          </p:cNvSpPr>
          <p:nvPr/>
        </p:nvSpPr>
        <p:spPr bwMode="auto">
          <a:xfrm>
            <a:off x="2360712" y="3848854"/>
            <a:ext cx="1223962" cy="358676"/>
          </a:xfrm>
          <a:prstGeom prst="ellipse">
            <a:avLst/>
          </a:prstGeom>
          <a:noFill/>
          <a:ln w="38100">
            <a:solidFill>
              <a:srgbClr val="E30613"/>
            </a:solidFill>
            <a:round/>
            <a:headEnd/>
            <a:tailEnd/>
          </a:ln>
          <a:effectLst/>
        </p:spPr>
        <p:txBody>
          <a:bodyPr wrap="none" anchor="ctr"/>
          <a:lstStyle/>
          <a:p>
            <a:endParaRPr lang="de-DE"/>
          </a:p>
        </p:txBody>
      </p:sp>
      <p:sp>
        <p:nvSpPr>
          <p:cNvPr id="21" name="Line 11"/>
          <p:cNvSpPr>
            <a:spLocks noChangeShapeType="1"/>
          </p:cNvSpPr>
          <p:nvPr/>
        </p:nvSpPr>
        <p:spPr bwMode="auto">
          <a:xfrm flipV="1">
            <a:off x="3584674" y="2636912"/>
            <a:ext cx="2223468" cy="1368152"/>
          </a:xfrm>
          <a:prstGeom prst="line">
            <a:avLst/>
          </a:prstGeom>
          <a:noFill/>
          <a:ln w="38100">
            <a:solidFill>
              <a:srgbClr val="E30613"/>
            </a:solidFill>
            <a:round/>
            <a:headEnd/>
            <a:tailEnd type="arrow" w="lg" len="lg"/>
          </a:ln>
          <a:effectLst/>
        </p:spPr>
        <p:txBody>
          <a:bodyPr/>
          <a:lstStyle/>
          <a:p>
            <a:endParaRPr lang="de-DE"/>
          </a:p>
        </p:txBody>
      </p:sp>
      <p:sp>
        <p:nvSpPr>
          <p:cNvPr id="2" name="Titel 1"/>
          <p:cNvSpPr>
            <a:spLocks noGrp="1"/>
          </p:cNvSpPr>
          <p:nvPr>
            <p:ph type="title"/>
          </p:nvPr>
        </p:nvSpPr>
        <p:spPr>
          <a:xfrm>
            <a:off x="135736" y="417547"/>
            <a:ext cx="7985616" cy="277912"/>
          </a:xfrm>
          <a:prstGeom prst="rect">
            <a:avLst/>
          </a:prstGeom>
        </p:spPr>
        <p:txBody>
          <a:bodyPr/>
          <a:lstStyle/>
          <a:p>
            <a:r>
              <a:rPr lang="de-DE"/>
              <a:t>Tipps&amp;Tricks</a:t>
            </a:r>
          </a:p>
        </p:txBody>
      </p:sp>
      <p:sp>
        <p:nvSpPr>
          <p:cNvPr id="3" name="Rechteck 2"/>
          <p:cNvSpPr/>
          <p:nvPr/>
        </p:nvSpPr>
        <p:spPr>
          <a:xfrm>
            <a:off x="344488" y="2852936"/>
            <a:ext cx="1296144" cy="995918"/>
          </a:xfrm>
          <a:prstGeom prst="rect">
            <a:avLst/>
          </a:prstGeom>
          <a:solidFill>
            <a:srgbClr val="E306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4111591"/>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237532" y="836712"/>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Problem</a:t>
            </a:r>
          </a:p>
        </p:txBody>
      </p:sp>
      <p:sp>
        <p:nvSpPr>
          <p:cNvPr id="7" name="Abgerundetes Rechteck 6"/>
          <p:cNvSpPr/>
          <p:nvPr/>
        </p:nvSpPr>
        <p:spPr>
          <a:xfrm>
            <a:off x="237532" y="1988840"/>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Lösung (3/5)</a:t>
            </a:r>
          </a:p>
        </p:txBody>
      </p:sp>
      <p:sp>
        <p:nvSpPr>
          <p:cNvPr id="8" name="Textfeld 7"/>
          <p:cNvSpPr txBox="1"/>
          <p:nvPr/>
        </p:nvSpPr>
        <p:spPr>
          <a:xfrm>
            <a:off x="2360712" y="764704"/>
            <a:ext cx="5760640" cy="954107"/>
          </a:xfrm>
          <a:prstGeom prst="rect">
            <a:avLst/>
          </a:prstGeom>
          <a:noFill/>
        </p:spPr>
        <p:txBody>
          <a:bodyPr wrap="square" rtlCol="0">
            <a:spAutoFit/>
          </a:bodyPr>
          <a:lstStyle/>
          <a:p>
            <a:r>
              <a:rPr lang="de-DE"/>
              <a:t>Ihr Corporate Design schreibt Ihnen ganz bestimmte Farben in RGB-Komponenten vor.</a:t>
            </a:r>
          </a:p>
          <a:p>
            <a:r>
              <a:rPr lang="de-DE" sz="1600"/>
              <a:t>(„RGB“ = „Rot-Grün-Blau“)</a:t>
            </a:r>
          </a:p>
        </p:txBody>
      </p:sp>
      <p:sp>
        <p:nvSpPr>
          <p:cNvPr id="9" name="Textfeld 8"/>
          <p:cNvSpPr txBox="1"/>
          <p:nvPr/>
        </p:nvSpPr>
        <p:spPr>
          <a:xfrm>
            <a:off x="2432720" y="1902311"/>
            <a:ext cx="5442516" cy="2246769"/>
          </a:xfrm>
          <a:prstGeom prst="rect">
            <a:avLst/>
          </a:prstGeom>
          <a:noFill/>
        </p:spPr>
        <p:txBody>
          <a:bodyPr wrap="none" rtlCol="0">
            <a:spAutoFit/>
          </a:bodyPr>
          <a:lstStyle/>
          <a:p>
            <a:pPr>
              <a:tabLst>
                <a:tab pos="1074738" algn="l"/>
                <a:tab pos="2601913" algn="l"/>
                <a:tab pos="4035425" algn="l"/>
              </a:tabLst>
            </a:pPr>
            <a:r>
              <a:rPr lang="de-DE" sz="2800"/>
              <a:t>227	= 2*</a:t>
            </a:r>
            <a:r>
              <a:rPr lang="de-DE" sz="2800" b="1">
                <a:solidFill>
                  <a:srgbClr val="E30613"/>
                </a:solidFill>
              </a:rPr>
              <a:t>10</a:t>
            </a:r>
            <a:r>
              <a:rPr lang="de-DE" sz="2800" baseline="30000"/>
              <a:t>2</a:t>
            </a:r>
            <a:r>
              <a:rPr lang="de-DE" sz="2800"/>
              <a:t>	+ 2*</a:t>
            </a:r>
            <a:r>
              <a:rPr lang="de-DE" sz="2800" b="1">
                <a:solidFill>
                  <a:srgbClr val="E30613"/>
                </a:solidFill>
              </a:rPr>
              <a:t>10</a:t>
            </a:r>
            <a:r>
              <a:rPr lang="de-DE" sz="2800" baseline="30000"/>
              <a:t>1 </a:t>
            </a:r>
            <a:r>
              <a:rPr lang="de-DE" sz="2800"/>
              <a:t> 	+ 7*</a:t>
            </a:r>
            <a:r>
              <a:rPr lang="de-DE" sz="2800" b="1">
                <a:solidFill>
                  <a:srgbClr val="E30613"/>
                </a:solidFill>
              </a:rPr>
              <a:t>10</a:t>
            </a:r>
            <a:r>
              <a:rPr lang="de-DE" sz="2800" baseline="30000"/>
              <a:t>0</a:t>
            </a:r>
          </a:p>
          <a:p>
            <a:pPr>
              <a:tabLst>
                <a:tab pos="1074738" algn="l"/>
                <a:tab pos="2601913" algn="l"/>
                <a:tab pos="4035425" algn="l"/>
              </a:tabLst>
            </a:pPr>
            <a:r>
              <a:rPr lang="de-DE" sz="2800"/>
              <a:t>	= 200	+ 20 	+ 7</a:t>
            </a:r>
          </a:p>
          <a:p>
            <a:pPr>
              <a:tabLst>
                <a:tab pos="1074738" algn="l"/>
                <a:tab pos="2601913" algn="l"/>
                <a:tab pos="4035425" algn="l"/>
              </a:tabLst>
            </a:pPr>
            <a:endParaRPr lang="de-DE" sz="2800"/>
          </a:p>
          <a:p>
            <a:pPr>
              <a:tabLst>
                <a:tab pos="1074738" algn="l"/>
                <a:tab pos="2601913" algn="l"/>
                <a:tab pos="4035425" algn="l"/>
              </a:tabLst>
            </a:pPr>
            <a:r>
              <a:rPr lang="de-DE" sz="2800"/>
              <a:t>(E3)</a:t>
            </a:r>
            <a:r>
              <a:rPr lang="de-DE" sz="2800" baseline="-25000"/>
              <a:t>h</a:t>
            </a:r>
            <a:r>
              <a:rPr lang="de-DE" sz="2800"/>
              <a:t> 	= 14*</a:t>
            </a:r>
            <a:r>
              <a:rPr lang="de-DE" sz="2800" b="1">
                <a:solidFill>
                  <a:srgbClr val="E30613"/>
                </a:solidFill>
              </a:rPr>
              <a:t>16</a:t>
            </a:r>
            <a:r>
              <a:rPr lang="de-DE" sz="2800" baseline="30000"/>
              <a:t>1</a:t>
            </a:r>
            <a:r>
              <a:rPr lang="de-DE" sz="2800"/>
              <a:t>	+ 3*</a:t>
            </a:r>
            <a:r>
              <a:rPr lang="de-DE" sz="2800" b="1">
                <a:solidFill>
                  <a:srgbClr val="E30613"/>
                </a:solidFill>
              </a:rPr>
              <a:t>16</a:t>
            </a:r>
            <a:r>
              <a:rPr lang="de-DE" sz="2800" baseline="30000"/>
              <a:t>0</a:t>
            </a:r>
          </a:p>
          <a:p>
            <a:pPr>
              <a:tabLst>
                <a:tab pos="1074738" algn="l"/>
                <a:tab pos="2601913" algn="l"/>
                <a:tab pos="4035425" algn="l"/>
              </a:tabLst>
            </a:pPr>
            <a:r>
              <a:rPr lang="de-DE" sz="2800"/>
              <a:t>	= 224	+ 3</a:t>
            </a:r>
          </a:p>
        </p:txBody>
      </p:sp>
      <p:sp>
        <p:nvSpPr>
          <p:cNvPr id="10" name="Textfeld 9"/>
          <p:cNvSpPr txBox="1"/>
          <p:nvPr/>
        </p:nvSpPr>
        <p:spPr>
          <a:xfrm>
            <a:off x="8283936" y="3960932"/>
            <a:ext cx="1478048" cy="2492990"/>
          </a:xfrm>
          <a:prstGeom prst="rect">
            <a:avLst/>
          </a:prstGeom>
          <a:noFill/>
        </p:spPr>
        <p:txBody>
          <a:bodyPr wrap="square" rtlCol="0">
            <a:spAutoFit/>
          </a:bodyPr>
          <a:lstStyle/>
          <a:p>
            <a:r>
              <a:rPr lang="de-DE" sz="1200" b="1">
                <a:solidFill>
                  <a:srgbClr val="E30613"/>
                </a:solidFill>
              </a:rPr>
              <a:t>Ziffern des Dezimalsystems:</a:t>
            </a:r>
          </a:p>
          <a:p>
            <a:endParaRPr lang="de-DE" sz="1200" b="1">
              <a:solidFill>
                <a:srgbClr val="E30613"/>
              </a:solidFill>
            </a:endParaRPr>
          </a:p>
          <a:p>
            <a:r>
              <a:rPr lang="de-DE" sz="1200" b="1">
                <a:solidFill>
                  <a:srgbClr val="E30613"/>
                </a:solidFill>
              </a:rPr>
              <a:t>0</a:t>
            </a:r>
          </a:p>
          <a:p>
            <a:r>
              <a:rPr lang="de-DE" sz="1200" b="1">
                <a:solidFill>
                  <a:srgbClr val="E30613"/>
                </a:solidFill>
              </a:rPr>
              <a:t>1</a:t>
            </a:r>
          </a:p>
          <a:p>
            <a:r>
              <a:rPr lang="de-DE" sz="1200" b="1">
                <a:solidFill>
                  <a:srgbClr val="E30613"/>
                </a:solidFill>
              </a:rPr>
              <a:t>2</a:t>
            </a:r>
          </a:p>
          <a:p>
            <a:r>
              <a:rPr lang="de-DE" sz="1200" b="1">
                <a:solidFill>
                  <a:srgbClr val="E30613"/>
                </a:solidFill>
              </a:rPr>
              <a:t>3</a:t>
            </a:r>
          </a:p>
          <a:p>
            <a:r>
              <a:rPr lang="de-DE" sz="1200" b="1">
                <a:solidFill>
                  <a:srgbClr val="E30613"/>
                </a:solidFill>
              </a:rPr>
              <a:t>4</a:t>
            </a:r>
          </a:p>
          <a:p>
            <a:r>
              <a:rPr lang="de-DE" sz="1200" b="1">
                <a:solidFill>
                  <a:srgbClr val="E30613"/>
                </a:solidFill>
              </a:rPr>
              <a:t>5</a:t>
            </a:r>
          </a:p>
          <a:p>
            <a:r>
              <a:rPr lang="de-DE" sz="1200" b="1">
                <a:solidFill>
                  <a:srgbClr val="E30613"/>
                </a:solidFill>
              </a:rPr>
              <a:t>6</a:t>
            </a:r>
          </a:p>
          <a:p>
            <a:r>
              <a:rPr lang="de-DE" sz="1200" b="1">
                <a:solidFill>
                  <a:srgbClr val="E30613"/>
                </a:solidFill>
              </a:rPr>
              <a:t>7</a:t>
            </a:r>
          </a:p>
          <a:p>
            <a:r>
              <a:rPr lang="de-DE" sz="1200" b="1">
                <a:solidFill>
                  <a:srgbClr val="E30613"/>
                </a:solidFill>
              </a:rPr>
              <a:t>8</a:t>
            </a:r>
          </a:p>
          <a:p>
            <a:r>
              <a:rPr lang="de-DE" sz="1200" b="1">
                <a:solidFill>
                  <a:srgbClr val="E30613"/>
                </a:solidFill>
              </a:rPr>
              <a:t>9</a:t>
            </a:r>
          </a:p>
        </p:txBody>
      </p:sp>
      <p:sp>
        <p:nvSpPr>
          <p:cNvPr id="13" name="Textfeld 12"/>
          <p:cNvSpPr txBox="1"/>
          <p:nvPr/>
        </p:nvSpPr>
        <p:spPr>
          <a:xfrm>
            <a:off x="7185248" y="2852936"/>
            <a:ext cx="1800200" cy="3600986"/>
          </a:xfrm>
          <a:prstGeom prst="rect">
            <a:avLst/>
          </a:prstGeom>
          <a:noFill/>
        </p:spPr>
        <p:txBody>
          <a:bodyPr wrap="square" rtlCol="0">
            <a:spAutoFit/>
          </a:bodyPr>
          <a:lstStyle/>
          <a:p>
            <a:r>
              <a:rPr lang="de-DE" sz="1200" b="1"/>
              <a:t>Ziffern des Hexadezimalsystems:</a:t>
            </a:r>
          </a:p>
          <a:p>
            <a:endParaRPr lang="de-DE" sz="1200" b="1"/>
          </a:p>
          <a:p>
            <a:r>
              <a:rPr lang="de-DE" sz="1200" b="1"/>
              <a:t>0</a:t>
            </a:r>
          </a:p>
          <a:p>
            <a:r>
              <a:rPr lang="de-DE" sz="1200" b="1"/>
              <a:t>1</a:t>
            </a:r>
          </a:p>
          <a:p>
            <a:r>
              <a:rPr lang="de-DE" sz="1200" b="1"/>
              <a:t>2</a:t>
            </a:r>
          </a:p>
          <a:p>
            <a:r>
              <a:rPr lang="de-DE" sz="1200" b="1"/>
              <a:t>3</a:t>
            </a:r>
          </a:p>
          <a:p>
            <a:r>
              <a:rPr lang="de-DE" sz="1200" b="1"/>
              <a:t>4</a:t>
            </a:r>
          </a:p>
          <a:p>
            <a:r>
              <a:rPr lang="de-DE" sz="1200" b="1"/>
              <a:t>5</a:t>
            </a:r>
          </a:p>
          <a:p>
            <a:r>
              <a:rPr lang="de-DE" sz="1200" b="1"/>
              <a:t>6</a:t>
            </a:r>
          </a:p>
          <a:p>
            <a:r>
              <a:rPr lang="de-DE" sz="1200" b="1"/>
              <a:t>7</a:t>
            </a:r>
          </a:p>
          <a:p>
            <a:r>
              <a:rPr lang="de-DE" sz="1200" b="1"/>
              <a:t>8</a:t>
            </a:r>
          </a:p>
          <a:p>
            <a:r>
              <a:rPr lang="de-DE" sz="1200" b="1"/>
              <a:t>9</a:t>
            </a:r>
          </a:p>
          <a:p>
            <a:r>
              <a:rPr lang="de-DE" sz="1200" b="1"/>
              <a:t>A = (10)</a:t>
            </a:r>
            <a:r>
              <a:rPr lang="de-DE" sz="1200" b="1" baseline="-25000"/>
              <a:t>10</a:t>
            </a:r>
          </a:p>
          <a:p>
            <a:r>
              <a:rPr lang="de-DE" sz="1200" b="1"/>
              <a:t>B = (11)</a:t>
            </a:r>
            <a:r>
              <a:rPr lang="de-DE" sz="1200" b="1" baseline="-25000"/>
              <a:t>10</a:t>
            </a:r>
            <a:endParaRPr lang="de-DE" sz="1200" b="1"/>
          </a:p>
          <a:p>
            <a:r>
              <a:rPr lang="de-DE" sz="1200" b="1"/>
              <a:t>C = (12)</a:t>
            </a:r>
            <a:r>
              <a:rPr lang="de-DE" sz="1200" b="1" baseline="-25000"/>
              <a:t>10</a:t>
            </a:r>
            <a:endParaRPr lang="de-DE" sz="1200" b="1"/>
          </a:p>
          <a:p>
            <a:r>
              <a:rPr lang="de-DE" sz="1200" b="1"/>
              <a:t>D = (13)</a:t>
            </a:r>
            <a:r>
              <a:rPr lang="de-DE" sz="1200" b="1" baseline="-25000"/>
              <a:t>10</a:t>
            </a:r>
            <a:endParaRPr lang="de-DE" sz="1200" b="1"/>
          </a:p>
          <a:p>
            <a:r>
              <a:rPr lang="de-DE" sz="1200" b="1"/>
              <a:t>E = (14)</a:t>
            </a:r>
            <a:r>
              <a:rPr lang="de-DE" sz="1200" b="1" baseline="-25000"/>
              <a:t>10</a:t>
            </a:r>
            <a:endParaRPr lang="de-DE" sz="1200" b="1"/>
          </a:p>
          <a:p>
            <a:r>
              <a:rPr lang="de-DE" sz="1200" b="1"/>
              <a:t>F = (15)</a:t>
            </a:r>
            <a:r>
              <a:rPr lang="de-DE" sz="1200" b="1" baseline="-25000"/>
              <a:t>10</a:t>
            </a:r>
            <a:endParaRPr lang="de-DE" sz="1200" b="1"/>
          </a:p>
        </p:txBody>
      </p:sp>
      <p:pic>
        <p:nvPicPr>
          <p:cNvPr id="3" name="Grafik 2"/>
          <p:cNvPicPr>
            <a:picLocks noChangeAspect="1"/>
          </p:cNvPicPr>
          <p:nvPr/>
        </p:nvPicPr>
        <p:blipFill>
          <a:blip r:embed="rId3"/>
          <a:stretch>
            <a:fillRect/>
          </a:stretch>
        </p:blipFill>
        <p:spPr>
          <a:xfrm>
            <a:off x="920552" y="2492896"/>
            <a:ext cx="1226250" cy="1960667"/>
          </a:xfrm>
          <a:prstGeom prst="rect">
            <a:avLst/>
          </a:prstGeom>
        </p:spPr>
      </p:pic>
      <p:graphicFrame>
        <p:nvGraphicFramePr>
          <p:cNvPr id="14" name="Group 29"/>
          <p:cNvGraphicFramePr>
            <a:graphicFrameLocks/>
          </p:cNvGraphicFramePr>
          <p:nvPr>
            <p:extLst>
              <p:ext uri="{D42A27DB-BD31-4B8C-83A1-F6EECF244321}">
                <p14:modId xmlns:p14="http://schemas.microsoft.com/office/powerpoint/2010/main" val="1998894151"/>
              </p:ext>
            </p:extLst>
          </p:nvPr>
        </p:nvGraphicFramePr>
        <p:xfrm>
          <a:off x="234506" y="4581128"/>
          <a:ext cx="4643459" cy="1852811"/>
        </p:xfrm>
        <a:graphic>
          <a:graphicData uri="http://schemas.openxmlformats.org/drawingml/2006/table">
            <a:tbl>
              <a:tblPr/>
              <a:tblGrid>
                <a:gridCol w="1548743">
                  <a:extLst>
                    <a:ext uri="{9D8B030D-6E8A-4147-A177-3AD203B41FA5}">
                      <a16:colId xmlns:a16="http://schemas.microsoft.com/office/drawing/2014/main" val="20000"/>
                    </a:ext>
                  </a:extLst>
                </a:gridCol>
                <a:gridCol w="1545973">
                  <a:extLst>
                    <a:ext uri="{9D8B030D-6E8A-4147-A177-3AD203B41FA5}">
                      <a16:colId xmlns:a16="http://schemas.microsoft.com/office/drawing/2014/main" val="20001"/>
                    </a:ext>
                  </a:extLst>
                </a:gridCol>
                <a:gridCol w="1548743">
                  <a:extLst>
                    <a:ext uri="{9D8B030D-6E8A-4147-A177-3AD203B41FA5}">
                      <a16:colId xmlns:a16="http://schemas.microsoft.com/office/drawing/2014/main" val="20002"/>
                    </a:ext>
                  </a:extLst>
                </a:gridCol>
              </a:tblGrid>
              <a:tr h="616738">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FF0000"/>
                          </a:solidFill>
                          <a:effectLst/>
                          <a:latin typeface="Arial" charset="0"/>
                        </a:rPr>
                        <a:t>rot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00FF00"/>
                          </a:solidFill>
                          <a:effectLst/>
                          <a:latin typeface="Arial" charset="0"/>
                        </a:rPr>
                        <a:t>grün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0000FF"/>
                          </a:solidFill>
                          <a:effectLst/>
                          <a:latin typeface="Arial" charset="0"/>
                        </a:rPr>
                        <a:t>blau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19335">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FF0000"/>
                          </a:solidFill>
                          <a:effectLst/>
                          <a:latin typeface="Arial" charset="0"/>
                        </a:rPr>
                        <a:t>227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00FF00"/>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0000FF"/>
                          </a:solidFill>
                          <a:effectLst/>
                          <a:latin typeface="Arial"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16738">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FF0000"/>
                          </a:solidFill>
                          <a:effectLst/>
                          <a:latin typeface="Arial" charset="0"/>
                        </a:rPr>
                        <a:t>(E3)</a:t>
                      </a:r>
                      <a:r>
                        <a:rPr kumimoji="0" lang="de-DE" sz="3200" b="1" i="0" u="none" strike="noStrike" cap="none" normalizeH="0" baseline="-25000">
                          <a:ln>
                            <a:noFill/>
                          </a:ln>
                          <a:solidFill>
                            <a:srgbClr val="FF0000"/>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00FF00"/>
                          </a:solidFill>
                          <a:effectLst/>
                          <a:latin typeface="Arial" charset="0"/>
                        </a:rPr>
                        <a:t>(06)</a:t>
                      </a:r>
                      <a:r>
                        <a:rPr kumimoji="0" lang="de-DE" sz="3200" b="1" i="0" u="none" strike="noStrike" cap="none" normalizeH="0" baseline="-25000">
                          <a:ln>
                            <a:noFill/>
                          </a:ln>
                          <a:solidFill>
                            <a:srgbClr val="00FF00"/>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Pct val="100000"/>
                        <a:buFontTx/>
                        <a:buNone/>
                        <a:tabLst/>
                      </a:pPr>
                      <a:r>
                        <a:rPr kumimoji="0" lang="de-DE" sz="3200" b="1" i="0" u="none" strike="noStrike" cap="none" normalizeH="0" baseline="0">
                          <a:ln>
                            <a:noFill/>
                          </a:ln>
                          <a:solidFill>
                            <a:srgbClr val="0000FF"/>
                          </a:solidFill>
                          <a:effectLst/>
                          <a:latin typeface="Arial" charset="0"/>
                        </a:rPr>
                        <a:t>(13)</a:t>
                      </a:r>
                      <a:r>
                        <a:rPr kumimoji="0" lang="de-DE" sz="3200" b="1" i="0" u="none" strike="noStrike" cap="none" normalizeH="0" baseline="-25000">
                          <a:ln>
                            <a:noFill/>
                          </a:ln>
                          <a:solidFill>
                            <a:srgbClr val="0000FF"/>
                          </a:solidFill>
                          <a:effectLst/>
                          <a:latin typeface="Arial" charset="0"/>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 name="Titel 1"/>
          <p:cNvSpPr>
            <a:spLocks noGrp="1"/>
          </p:cNvSpPr>
          <p:nvPr>
            <p:ph type="title"/>
          </p:nvPr>
        </p:nvSpPr>
        <p:spPr>
          <a:xfrm>
            <a:off x="135736" y="417547"/>
            <a:ext cx="7985616" cy="277912"/>
          </a:xfrm>
          <a:prstGeom prst="rect">
            <a:avLst/>
          </a:prstGeom>
        </p:spPr>
        <p:txBody>
          <a:bodyPr/>
          <a:lstStyle/>
          <a:p>
            <a:r>
              <a:rPr lang="de-DE"/>
              <a:t>Tipps&amp;Tricks</a:t>
            </a:r>
          </a:p>
        </p:txBody>
      </p:sp>
    </p:spTree>
    <p:extLst>
      <p:ext uri="{BB962C8B-B14F-4D97-AF65-F5344CB8AC3E}">
        <p14:creationId xmlns:p14="http://schemas.microsoft.com/office/powerpoint/2010/main" val="2926181567"/>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237532" y="836712"/>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Problem</a:t>
            </a:r>
          </a:p>
        </p:txBody>
      </p:sp>
      <p:sp>
        <p:nvSpPr>
          <p:cNvPr id="7" name="Abgerundetes Rechteck 6"/>
          <p:cNvSpPr/>
          <p:nvPr/>
        </p:nvSpPr>
        <p:spPr>
          <a:xfrm>
            <a:off x="237532" y="1988840"/>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Lösung (4/5)</a:t>
            </a:r>
          </a:p>
        </p:txBody>
      </p:sp>
      <p:sp>
        <p:nvSpPr>
          <p:cNvPr id="8" name="Textfeld 7"/>
          <p:cNvSpPr txBox="1"/>
          <p:nvPr/>
        </p:nvSpPr>
        <p:spPr>
          <a:xfrm>
            <a:off x="2360712" y="764704"/>
            <a:ext cx="5760640" cy="954107"/>
          </a:xfrm>
          <a:prstGeom prst="rect">
            <a:avLst/>
          </a:prstGeom>
          <a:noFill/>
        </p:spPr>
        <p:txBody>
          <a:bodyPr wrap="square" rtlCol="0">
            <a:spAutoFit/>
          </a:bodyPr>
          <a:lstStyle/>
          <a:p>
            <a:r>
              <a:rPr lang="de-DE"/>
              <a:t>Ihr Corporate Design schreibt Ihnen ganz bestimmte Farben in RGB-Komponenten vor.</a:t>
            </a:r>
          </a:p>
          <a:p>
            <a:r>
              <a:rPr lang="de-DE" sz="1600"/>
              <a:t>(„RGB“ = „Rot-Grün-Blau“)</a:t>
            </a:r>
          </a:p>
        </p:txBody>
      </p:sp>
      <p:sp>
        <p:nvSpPr>
          <p:cNvPr id="14" name="Textfeld 13"/>
          <p:cNvSpPr txBox="1"/>
          <p:nvPr/>
        </p:nvSpPr>
        <p:spPr>
          <a:xfrm>
            <a:off x="2864768" y="6165304"/>
            <a:ext cx="3248262" cy="338554"/>
          </a:xfrm>
          <a:prstGeom prst="rect">
            <a:avLst/>
          </a:prstGeom>
          <a:noFill/>
        </p:spPr>
        <p:txBody>
          <a:bodyPr wrap="square" rtlCol="0">
            <a:spAutoFit/>
          </a:bodyPr>
          <a:lstStyle>
            <a:defPPr>
              <a:defRPr lang="de-DE"/>
            </a:defPPr>
            <a:lvl1pPr>
              <a:defRPr>
                <a:solidFill>
                  <a:srgbClr val="752715"/>
                </a:solidFill>
              </a:defRPr>
            </a:lvl1pPr>
          </a:lstStyle>
          <a:p>
            <a:r>
              <a:rPr lang="de-DE" sz="1600">
                <a:solidFill>
                  <a:schemeClr val="tx1"/>
                </a:solidFill>
              </a:rPr>
              <a:t>www.farben-umrechnen.de</a:t>
            </a:r>
          </a:p>
        </p:txBody>
      </p:sp>
      <p:sp>
        <p:nvSpPr>
          <p:cNvPr id="16" name="Textfeld 15"/>
          <p:cNvSpPr txBox="1"/>
          <p:nvPr/>
        </p:nvSpPr>
        <p:spPr>
          <a:xfrm>
            <a:off x="2432720" y="1902311"/>
            <a:ext cx="5442516" cy="2246769"/>
          </a:xfrm>
          <a:prstGeom prst="rect">
            <a:avLst/>
          </a:prstGeom>
          <a:noFill/>
        </p:spPr>
        <p:txBody>
          <a:bodyPr wrap="none" rtlCol="0">
            <a:spAutoFit/>
          </a:bodyPr>
          <a:lstStyle/>
          <a:p>
            <a:pPr>
              <a:tabLst>
                <a:tab pos="1074738" algn="l"/>
                <a:tab pos="2601913" algn="l"/>
                <a:tab pos="4035425" algn="l"/>
              </a:tabLst>
            </a:pPr>
            <a:r>
              <a:rPr lang="de-DE" sz="2800"/>
              <a:t>227	= 2*</a:t>
            </a:r>
            <a:r>
              <a:rPr lang="de-DE" sz="2800" b="1">
                <a:solidFill>
                  <a:srgbClr val="E30613"/>
                </a:solidFill>
              </a:rPr>
              <a:t>10</a:t>
            </a:r>
            <a:r>
              <a:rPr lang="de-DE" sz="2800" baseline="30000"/>
              <a:t>2</a:t>
            </a:r>
            <a:r>
              <a:rPr lang="de-DE" sz="2800"/>
              <a:t>	+ 2*</a:t>
            </a:r>
            <a:r>
              <a:rPr lang="de-DE" sz="2800" b="1">
                <a:solidFill>
                  <a:srgbClr val="E30613"/>
                </a:solidFill>
              </a:rPr>
              <a:t>10</a:t>
            </a:r>
            <a:r>
              <a:rPr lang="de-DE" sz="2800" baseline="30000"/>
              <a:t>1 </a:t>
            </a:r>
            <a:r>
              <a:rPr lang="de-DE" sz="2800"/>
              <a:t> 	+ 7*</a:t>
            </a:r>
            <a:r>
              <a:rPr lang="de-DE" sz="2800" b="1">
                <a:solidFill>
                  <a:srgbClr val="E30613"/>
                </a:solidFill>
              </a:rPr>
              <a:t>10</a:t>
            </a:r>
            <a:r>
              <a:rPr lang="de-DE" sz="2800" baseline="30000"/>
              <a:t>0</a:t>
            </a:r>
          </a:p>
          <a:p>
            <a:pPr>
              <a:tabLst>
                <a:tab pos="1074738" algn="l"/>
                <a:tab pos="2601913" algn="l"/>
                <a:tab pos="4035425" algn="l"/>
              </a:tabLst>
            </a:pPr>
            <a:r>
              <a:rPr lang="de-DE" sz="2800"/>
              <a:t>	= 200	+ 20 	+ 7</a:t>
            </a:r>
          </a:p>
          <a:p>
            <a:pPr>
              <a:tabLst>
                <a:tab pos="1074738" algn="l"/>
                <a:tab pos="2601913" algn="l"/>
                <a:tab pos="4035425" algn="l"/>
              </a:tabLst>
            </a:pPr>
            <a:endParaRPr lang="de-DE" sz="2800"/>
          </a:p>
          <a:p>
            <a:pPr>
              <a:tabLst>
                <a:tab pos="1074738" algn="l"/>
                <a:tab pos="2601913" algn="l"/>
                <a:tab pos="4035425" algn="l"/>
              </a:tabLst>
            </a:pPr>
            <a:r>
              <a:rPr lang="de-DE" sz="2800"/>
              <a:t>(E3)</a:t>
            </a:r>
            <a:r>
              <a:rPr lang="de-DE" sz="2800" baseline="-25000"/>
              <a:t>h</a:t>
            </a:r>
            <a:r>
              <a:rPr lang="de-DE" sz="2800"/>
              <a:t> 	= 14*</a:t>
            </a:r>
            <a:r>
              <a:rPr lang="de-DE" sz="2800" b="1">
                <a:solidFill>
                  <a:srgbClr val="E30613"/>
                </a:solidFill>
              </a:rPr>
              <a:t>16</a:t>
            </a:r>
            <a:r>
              <a:rPr lang="de-DE" sz="2800" baseline="30000"/>
              <a:t>1</a:t>
            </a:r>
            <a:r>
              <a:rPr lang="de-DE" sz="2800"/>
              <a:t>	+ 3*</a:t>
            </a:r>
            <a:r>
              <a:rPr lang="de-DE" sz="2800" b="1">
                <a:solidFill>
                  <a:srgbClr val="E30613"/>
                </a:solidFill>
              </a:rPr>
              <a:t>16</a:t>
            </a:r>
            <a:r>
              <a:rPr lang="de-DE" sz="2800" baseline="30000"/>
              <a:t>0</a:t>
            </a:r>
          </a:p>
          <a:p>
            <a:pPr>
              <a:tabLst>
                <a:tab pos="1074738" algn="l"/>
                <a:tab pos="2601913" algn="l"/>
                <a:tab pos="4035425" algn="l"/>
              </a:tabLst>
            </a:pPr>
            <a:r>
              <a:rPr lang="de-DE" sz="2800"/>
              <a:t>	= 224	+ 3</a:t>
            </a:r>
          </a:p>
        </p:txBody>
      </p:sp>
      <p:pic>
        <p:nvPicPr>
          <p:cNvPr id="17" name="Grafik 16"/>
          <p:cNvPicPr>
            <a:picLocks noChangeAspect="1"/>
          </p:cNvPicPr>
          <p:nvPr/>
        </p:nvPicPr>
        <p:blipFill>
          <a:blip r:embed="rId3"/>
          <a:stretch>
            <a:fillRect/>
          </a:stretch>
        </p:blipFill>
        <p:spPr>
          <a:xfrm>
            <a:off x="920552" y="2492896"/>
            <a:ext cx="1226250" cy="1960667"/>
          </a:xfrm>
          <a:prstGeom prst="rect">
            <a:avLst/>
          </a:prstGeom>
        </p:spPr>
      </p:pic>
      <p:pic>
        <p:nvPicPr>
          <p:cNvPr id="4" name="Grafik 3"/>
          <p:cNvPicPr>
            <a:picLocks noChangeAspect="1"/>
          </p:cNvPicPr>
          <p:nvPr/>
        </p:nvPicPr>
        <p:blipFill>
          <a:blip r:embed="rId4"/>
          <a:stretch>
            <a:fillRect/>
          </a:stretch>
        </p:blipFill>
        <p:spPr>
          <a:xfrm>
            <a:off x="7473280" y="2341039"/>
            <a:ext cx="2295412" cy="4113207"/>
          </a:xfrm>
          <a:prstGeom prst="rect">
            <a:avLst/>
          </a:prstGeom>
        </p:spPr>
      </p:pic>
      <p:pic>
        <p:nvPicPr>
          <p:cNvPr id="5" name="Grafik 4"/>
          <p:cNvPicPr>
            <a:picLocks noChangeAspect="1"/>
          </p:cNvPicPr>
          <p:nvPr/>
        </p:nvPicPr>
        <p:blipFill>
          <a:blip r:embed="rId5"/>
          <a:stretch>
            <a:fillRect/>
          </a:stretch>
        </p:blipFill>
        <p:spPr>
          <a:xfrm>
            <a:off x="362046" y="4509120"/>
            <a:ext cx="5041762" cy="1704694"/>
          </a:xfrm>
          <a:prstGeom prst="rect">
            <a:avLst/>
          </a:prstGeom>
        </p:spPr>
      </p:pic>
      <p:sp>
        <p:nvSpPr>
          <p:cNvPr id="2" name="Titel 1"/>
          <p:cNvSpPr>
            <a:spLocks noGrp="1"/>
          </p:cNvSpPr>
          <p:nvPr>
            <p:ph type="title"/>
          </p:nvPr>
        </p:nvSpPr>
        <p:spPr>
          <a:xfrm>
            <a:off x="135736" y="417547"/>
            <a:ext cx="7985616" cy="277912"/>
          </a:xfrm>
          <a:prstGeom prst="rect">
            <a:avLst/>
          </a:prstGeom>
        </p:spPr>
        <p:txBody>
          <a:bodyPr/>
          <a:lstStyle/>
          <a:p>
            <a:r>
              <a:rPr lang="de-DE"/>
              <a:t>Tipps&amp;Tricks</a:t>
            </a:r>
          </a:p>
        </p:txBody>
      </p:sp>
    </p:spTree>
    <p:extLst>
      <p:ext uri="{BB962C8B-B14F-4D97-AF65-F5344CB8AC3E}">
        <p14:creationId xmlns:p14="http://schemas.microsoft.com/office/powerpoint/2010/main" val="3347816395"/>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237532" y="836712"/>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Problem</a:t>
            </a:r>
          </a:p>
        </p:txBody>
      </p:sp>
      <p:sp>
        <p:nvSpPr>
          <p:cNvPr id="7" name="Abgerundetes Rechteck 6"/>
          <p:cNvSpPr/>
          <p:nvPr/>
        </p:nvSpPr>
        <p:spPr>
          <a:xfrm>
            <a:off x="237532" y="1988840"/>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Lösung (5/5)</a:t>
            </a:r>
          </a:p>
        </p:txBody>
      </p:sp>
      <p:sp>
        <p:nvSpPr>
          <p:cNvPr id="8" name="Textfeld 7"/>
          <p:cNvSpPr txBox="1"/>
          <p:nvPr/>
        </p:nvSpPr>
        <p:spPr>
          <a:xfrm>
            <a:off x="2360712" y="764704"/>
            <a:ext cx="5760640" cy="954107"/>
          </a:xfrm>
          <a:prstGeom prst="rect">
            <a:avLst/>
          </a:prstGeom>
          <a:noFill/>
        </p:spPr>
        <p:txBody>
          <a:bodyPr wrap="square" rtlCol="0">
            <a:spAutoFit/>
          </a:bodyPr>
          <a:lstStyle/>
          <a:p>
            <a:r>
              <a:rPr lang="de-DE"/>
              <a:t>Ihr Corporate Design schreibt Ihnen ganz bestimmte Farben in RGB-Komponenten vor.</a:t>
            </a:r>
          </a:p>
          <a:p>
            <a:r>
              <a:rPr lang="de-DE" sz="1600"/>
              <a:t>(„RGB“ = „Rot-Grün-Blau“)</a:t>
            </a:r>
          </a:p>
        </p:txBody>
      </p:sp>
      <p:sp>
        <p:nvSpPr>
          <p:cNvPr id="11" name="Rectangle 27"/>
          <p:cNvSpPr>
            <a:spLocks noChangeArrowheads="1"/>
          </p:cNvSpPr>
          <p:nvPr/>
        </p:nvSpPr>
        <p:spPr bwMode="auto">
          <a:xfrm>
            <a:off x="200025" y="5590555"/>
            <a:ext cx="1166813" cy="1223962"/>
          </a:xfrm>
          <a:prstGeom prst="rect">
            <a:avLst/>
          </a:prstGeom>
          <a:solidFill>
            <a:srgbClr val="000000"/>
          </a:solidFill>
          <a:ln w="12700">
            <a:noFill/>
            <a:miter lim="800000"/>
            <a:headEnd/>
            <a:tailEnd/>
          </a:ln>
          <a:effectLst/>
        </p:spPr>
        <p:txBody>
          <a:bodyPr wrap="none" anchor="ctr"/>
          <a:lstStyle/>
          <a:p>
            <a:pPr algn="ctr"/>
            <a:r>
              <a:rPr lang="de-DE">
                <a:solidFill>
                  <a:schemeClr val="bg1"/>
                </a:solidFill>
              </a:rPr>
              <a:t>0</a:t>
            </a:r>
          </a:p>
          <a:p>
            <a:pPr algn="ctr"/>
            <a:r>
              <a:rPr lang="de-DE">
                <a:solidFill>
                  <a:schemeClr val="bg1"/>
                </a:solidFill>
              </a:rPr>
              <a:t>0</a:t>
            </a:r>
          </a:p>
          <a:p>
            <a:pPr algn="ctr"/>
            <a:r>
              <a:rPr lang="de-DE">
                <a:solidFill>
                  <a:schemeClr val="bg1"/>
                </a:solidFill>
              </a:rPr>
              <a:t>0</a:t>
            </a:r>
          </a:p>
        </p:txBody>
      </p:sp>
      <p:sp>
        <p:nvSpPr>
          <p:cNvPr id="13" name="Rectangle 28"/>
          <p:cNvSpPr>
            <a:spLocks noChangeArrowheads="1"/>
          </p:cNvSpPr>
          <p:nvPr/>
        </p:nvSpPr>
        <p:spPr bwMode="auto">
          <a:xfrm>
            <a:off x="3657600" y="5590555"/>
            <a:ext cx="1166813" cy="1223962"/>
          </a:xfrm>
          <a:prstGeom prst="rect">
            <a:avLst/>
          </a:prstGeom>
          <a:solidFill>
            <a:srgbClr val="0000FF"/>
          </a:solidFill>
          <a:ln w="12700">
            <a:noFill/>
            <a:miter lim="800000"/>
            <a:headEnd/>
            <a:tailEnd/>
          </a:ln>
          <a:effectLst/>
        </p:spPr>
        <p:txBody>
          <a:bodyPr wrap="none" anchor="ctr"/>
          <a:lstStyle/>
          <a:p>
            <a:pPr algn="ctr"/>
            <a:r>
              <a:rPr lang="de-DE">
                <a:solidFill>
                  <a:schemeClr val="bg1"/>
                </a:solidFill>
              </a:rPr>
              <a:t>0</a:t>
            </a:r>
          </a:p>
          <a:p>
            <a:pPr algn="ctr"/>
            <a:r>
              <a:rPr lang="de-DE">
                <a:solidFill>
                  <a:schemeClr val="bg1"/>
                </a:solidFill>
              </a:rPr>
              <a:t>0</a:t>
            </a:r>
          </a:p>
          <a:p>
            <a:pPr algn="ctr"/>
            <a:r>
              <a:rPr lang="de-DE">
                <a:solidFill>
                  <a:schemeClr val="bg1"/>
                </a:solidFill>
              </a:rPr>
              <a:t>255</a:t>
            </a:r>
          </a:p>
        </p:txBody>
      </p:sp>
      <p:sp>
        <p:nvSpPr>
          <p:cNvPr id="14" name="Rectangle 29"/>
          <p:cNvSpPr>
            <a:spLocks noChangeArrowheads="1"/>
          </p:cNvSpPr>
          <p:nvPr/>
        </p:nvSpPr>
        <p:spPr bwMode="auto">
          <a:xfrm>
            <a:off x="8034338" y="1628130"/>
            <a:ext cx="1166812" cy="1223963"/>
          </a:xfrm>
          <a:prstGeom prst="rect">
            <a:avLst/>
          </a:prstGeom>
          <a:solidFill>
            <a:srgbClr val="FFFFFF"/>
          </a:solidFill>
          <a:ln w="12700">
            <a:solidFill>
              <a:schemeClr val="tx1"/>
            </a:solidFill>
            <a:miter lim="800000"/>
            <a:headEnd/>
            <a:tailEnd/>
          </a:ln>
          <a:effectLst/>
        </p:spPr>
        <p:txBody>
          <a:bodyPr wrap="none" anchor="ctr"/>
          <a:lstStyle/>
          <a:p>
            <a:pPr algn="ctr"/>
            <a:r>
              <a:rPr lang="de-DE"/>
              <a:t>255</a:t>
            </a:r>
          </a:p>
          <a:p>
            <a:pPr algn="ctr"/>
            <a:r>
              <a:rPr lang="de-DE"/>
              <a:t>255</a:t>
            </a:r>
          </a:p>
          <a:p>
            <a:pPr algn="ctr"/>
            <a:r>
              <a:rPr lang="de-DE"/>
              <a:t>255</a:t>
            </a:r>
          </a:p>
        </p:txBody>
      </p:sp>
      <p:sp>
        <p:nvSpPr>
          <p:cNvPr id="15" name="Rectangle 30"/>
          <p:cNvSpPr>
            <a:spLocks noChangeArrowheads="1"/>
          </p:cNvSpPr>
          <p:nvPr/>
        </p:nvSpPr>
        <p:spPr bwMode="auto">
          <a:xfrm>
            <a:off x="8034338" y="4222130"/>
            <a:ext cx="1166812" cy="1223962"/>
          </a:xfrm>
          <a:prstGeom prst="rect">
            <a:avLst/>
          </a:prstGeom>
          <a:solidFill>
            <a:srgbClr val="00FFFF"/>
          </a:solidFill>
          <a:ln w="12700">
            <a:noFill/>
            <a:miter lim="800000"/>
            <a:headEnd/>
            <a:tailEnd/>
          </a:ln>
          <a:effectLst/>
        </p:spPr>
        <p:txBody>
          <a:bodyPr wrap="none" anchor="ctr"/>
          <a:lstStyle/>
          <a:p>
            <a:pPr algn="ctr"/>
            <a:r>
              <a:rPr lang="de-DE"/>
              <a:t>0</a:t>
            </a:r>
          </a:p>
          <a:p>
            <a:pPr algn="ctr"/>
            <a:r>
              <a:rPr lang="de-DE"/>
              <a:t>255</a:t>
            </a:r>
          </a:p>
          <a:p>
            <a:pPr algn="ctr"/>
            <a:r>
              <a:rPr lang="de-DE"/>
              <a:t>255</a:t>
            </a:r>
          </a:p>
        </p:txBody>
      </p:sp>
      <p:sp>
        <p:nvSpPr>
          <p:cNvPr id="17" name="Rectangle 31"/>
          <p:cNvSpPr>
            <a:spLocks noChangeArrowheads="1"/>
          </p:cNvSpPr>
          <p:nvPr/>
        </p:nvSpPr>
        <p:spPr bwMode="auto">
          <a:xfrm>
            <a:off x="200025" y="2925118"/>
            <a:ext cx="1166813" cy="1223962"/>
          </a:xfrm>
          <a:prstGeom prst="rect">
            <a:avLst/>
          </a:prstGeom>
          <a:solidFill>
            <a:srgbClr val="FF0000"/>
          </a:solidFill>
          <a:ln w="12700">
            <a:noFill/>
            <a:miter lim="800000"/>
            <a:headEnd/>
            <a:tailEnd/>
          </a:ln>
          <a:effectLst/>
        </p:spPr>
        <p:txBody>
          <a:bodyPr wrap="none" anchor="ctr"/>
          <a:lstStyle/>
          <a:p>
            <a:pPr algn="ctr"/>
            <a:r>
              <a:rPr lang="de-DE">
                <a:solidFill>
                  <a:schemeClr val="bg1"/>
                </a:solidFill>
              </a:rPr>
              <a:t>255</a:t>
            </a:r>
          </a:p>
          <a:p>
            <a:pPr algn="ctr"/>
            <a:r>
              <a:rPr lang="de-DE">
                <a:solidFill>
                  <a:schemeClr val="bg1"/>
                </a:solidFill>
              </a:rPr>
              <a:t>0</a:t>
            </a:r>
          </a:p>
          <a:p>
            <a:pPr algn="ctr"/>
            <a:r>
              <a:rPr lang="de-DE">
                <a:solidFill>
                  <a:schemeClr val="bg1"/>
                </a:solidFill>
              </a:rPr>
              <a:t>0</a:t>
            </a:r>
          </a:p>
        </p:txBody>
      </p:sp>
      <p:sp>
        <p:nvSpPr>
          <p:cNvPr id="18" name="Rectangle 32"/>
          <p:cNvSpPr>
            <a:spLocks noChangeArrowheads="1"/>
          </p:cNvSpPr>
          <p:nvPr/>
        </p:nvSpPr>
        <p:spPr bwMode="auto">
          <a:xfrm>
            <a:off x="4953000" y="1628130"/>
            <a:ext cx="1166813" cy="1223963"/>
          </a:xfrm>
          <a:prstGeom prst="rect">
            <a:avLst/>
          </a:prstGeom>
          <a:solidFill>
            <a:srgbClr val="FFFF00"/>
          </a:solidFill>
          <a:ln w="12700">
            <a:noFill/>
            <a:miter lim="800000"/>
            <a:headEnd/>
            <a:tailEnd/>
          </a:ln>
          <a:effectLst/>
        </p:spPr>
        <p:txBody>
          <a:bodyPr wrap="none" anchor="ctr"/>
          <a:lstStyle/>
          <a:p>
            <a:pPr algn="ctr"/>
            <a:r>
              <a:rPr lang="de-DE"/>
              <a:t>255</a:t>
            </a:r>
          </a:p>
          <a:p>
            <a:pPr algn="ctr"/>
            <a:r>
              <a:rPr lang="de-DE"/>
              <a:t>255</a:t>
            </a:r>
          </a:p>
          <a:p>
            <a:pPr algn="ctr"/>
            <a:r>
              <a:rPr lang="de-DE"/>
              <a:t>0</a:t>
            </a:r>
          </a:p>
        </p:txBody>
      </p:sp>
      <p:sp>
        <p:nvSpPr>
          <p:cNvPr id="19" name="Rectangle 33"/>
          <p:cNvSpPr>
            <a:spLocks noChangeArrowheads="1"/>
          </p:cNvSpPr>
          <p:nvPr/>
        </p:nvSpPr>
        <p:spPr bwMode="auto">
          <a:xfrm>
            <a:off x="4953000" y="4222130"/>
            <a:ext cx="1166813" cy="1223962"/>
          </a:xfrm>
          <a:prstGeom prst="rect">
            <a:avLst/>
          </a:prstGeom>
          <a:solidFill>
            <a:srgbClr val="00FF00"/>
          </a:solidFill>
          <a:ln w="12700">
            <a:noFill/>
            <a:miter lim="800000"/>
            <a:headEnd/>
            <a:tailEnd/>
          </a:ln>
          <a:effectLst/>
        </p:spPr>
        <p:txBody>
          <a:bodyPr wrap="none" anchor="ctr"/>
          <a:lstStyle/>
          <a:p>
            <a:pPr algn="ctr"/>
            <a:r>
              <a:rPr lang="de-DE"/>
              <a:t>0</a:t>
            </a:r>
          </a:p>
          <a:p>
            <a:pPr algn="ctr"/>
            <a:r>
              <a:rPr lang="de-DE"/>
              <a:t>255</a:t>
            </a:r>
          </a:p>
          <a:p>
            <a:pPr algn="ctr"/>
            <a:r>
              <a:rPr lang="de-DE"/>
              <a:t>0</a:t>
            </a:r>
          </a:p>
        </p:txBody>
      </p:sp>
      <p:cxnSp>
        <p:nvCxnSpPr>
          <p:cNvPr id="20" name="AutoShape 37"/>
          <p:cNvCxnSpPr>
            <a:cxnSpLocks noChangeShapeType="1"/>
            <a:stCxn id="11" idx="0"/>
            <a:endCxn id="17" idx="2"/>
          </p:cNvCxnSpPr>
          <p:nvPr/>
        </p:nvCxnSpPr>
        <p:spPr bwMode="auto">
          <a:xfrm flipV="1">
            <a:off x="783432" y="4149080"/>
            <a:ext cx="0" cy="1441475"/>
          </a:xfrm>
          <a:prstGeom prst="straightConnector1">
            <a:avLst/>
          </a:prstGeom>
          <a:noFill/>
          <a:ln w="76200">
            <a:solidFill>
              <a:srgbClr val="FF0000"/>
            </a:solidFill>
            <a:round/>
            <a:headEnd/>
            <a:tailEnd type="triangle" w="med" len="med"/>
          </a:ln>
          <a:effectLst/>
        </p:spPr>
      </p:cxnSp>
      <p:cxnSp>
        <p:nvCxnSpPr>
          <p:cNvPr id="21" name="AutoShape 38"/>
          <p:cNvCxnSpPr>
            <a:cxnSpLocks noChangeShapeType="1"/>
            <a:stCxn id="17" idx="3"/>
            <a:endCxn id="18" idx="1"/>
          </p:cNvCxnSpPr>
          <p:nvPr/>
        </p:nvCxnSpPr>
        <p:spPr bwMode="auto">
          <a:xfrm flipV="1">
            <a:off x="1366838" y="2240112"/>
            <a:ext cx="3586162" cy="1296987"/>
          </a:xfrm>
          <a:prstGeom prst="straightConnector1">
            <a:avLst/>
          </a:prstGeom>
          <a:noFill/>
          <a:ln w="76200">
            <a:solidFill>
              <a:srgbClr val="00FF00"/>
            </a:solidFill>
            <a:round/>
            <a:headEnd/>
            <a:tailEnd type="triangle" w="med" len="med"/>
          </a:ln>
          <a:effectLst/>
        </p:spPr>
      </p:cxnSp>
      <p:cxnSp>
        <p:nvCxnSpPr>
          <p:cNvPr id="22" name="AutoShape 39"/>
          <p:cNvCxnSpPr>
            <a:cxnSpLocks noChangeShapeType="1"/>
            <a:stCxn id="18" idx="3"/>
            <a:endCxn id="14" idx="1"/>
          </p:cNvCxnSpPr>
          <p:nvPr/>
        </p:nvCxnSpPr>
        <p:spPr bwMode="auto">
          <a:xfrm>
            <a:off x="6119813" y="2240112"/>
            <a:ext cx="1914525" cy="0"/>
          </a:xfrm>
          <a:prstGeom prst="straightConnector1">
            <a:avLst/>
          </a:prstGeom>
          <a:noFill/>
          <a:ln w="76200">
            <a:solidFill>
              <a:srgbClr val="0000FF"/>
            </a:solidFill>
            <a:round/>
            <a:headEnd/>
            <a:tailEnd type="triangle" w="med" len="med"/>
          </a:ln>
          <a:effectLst/>
        </p:spPr>
      </p:cxnSp>
      <p:cxnSp>
        <p:nvCxnSpPr>
          <p:cNvPr id="23" name="AutoShape 44"/>
          <p:cNvCxnSpPr>
            <a:cxnSpLocks noChangeShapeType="1"/>
            <a:stCxn id="11" idx="3"/>
            <a:endCxn id="19" idx="1"/>
          </p:cNvCxnSpPr>
          <p:nvPr/>
        </p:nvCxnSpPr>
        <p:spPr bwMode="auto">
          <a:xfrm flipV="1">
            <a:off x="1366838" y="4834111"/>
            <a:ext cx="3586162" cy="1368425"/>
          </a:xfrm>
          <a:prstGeom prst="straightConnector1">
            <a:avLst/>
          </a:prstGeom>
          <a:noFill/>
          <a:ln w="76200">
            <a:solidFill>
              <a:srgbClr val="00FF00"/>
            </a:solidFill>
            <a:round/>
            <a:headEnd/>
            <a:tailEnd type="triangle" w="med" len="med"/>
          </a:ln>
          <a:effectLst/>
        </p:spPr>
      </p:cxnSp>
      <p:cxnSp>
        <p:nvCxnSpPr>
          <p:cNvPr id="24" name="AutoShape 45"/>
          <p:cNvCxnSpPr>
            <a:cxnSpLocks noChangeShapeType="1"/>
            <a:stCxn id="11" idx="3"/>
            <a:endCxn id="13" idx="1"/>
          </p:cNvCxnSpPr>
          <p:nvPr/>
        </p:nvCxnSpPr>
        <p:spPr bwMode="auto">
          <a:xfrm>
            <a:off x="1366838" y="6203330"/>
            <a:ext cx="2290762" cy="0"/>
          </a:xfrm>
          <a:prstGeom prst="straightConnector1">
            <a:avLst/>
          </a:prstGeom>
          <a:noFill/>
          <a:ln w="76200">
            <a:solidFill>
              <a:srgbClr val="0000FF"/>
            </a:solidFill>
            <a:round/>
            <a:headEnd/>
            <a:tailEnd type="triangle" w="med" len="med"/>
          </a:ln>
          <a:effectLst/>
        </p:spPr>
      </p:cxnSp>
      <p:cxnSp>
        <p:nvCxnSpPr>
          <p:cNvPr id="25" name="AutoShape 47"/>
          <p:cNvCxnSpPr>
            <a:cxnSpLocks noChangeShapeType="1"/>
            <a:stCxn id="19" idx="3"/>
            <a:endCxn id="15" idx="1"/>
          </p:cNvCxnSpPr>
          <p:nvPr/>
        </p:nvCxnSpPr>
        <p:spPr bwMode="auto">
          <a:xfrm>
            <a:off x="6119813" y="4834111"/>
            <a:ext cx="1914525" cy="0"/>
          </a:xfrm>
          <a:prstGeom prst="straightConnector1">
            <a:avLst/>
          </a:prstGeom>
          <a:noFill/>
          <a:ln w="76200">
            <a:solidFill>
              <a:srgbClr val="0000FF"/>
            </a:solidFill>
            <a:round/>
            <a:headEnd/>
            <a:tailEnd type="triangle" w="med" len="med"/>
          </a:ln>
          <a:effectLst/>
        </p:spPr>
      </p:cxnSp>
      <p:cxnSp>
        <p:nvCxnSpPr>
          <p:cNvPr id="26" name="AutoShape 48"/>
          <p:cNvCxnSpPr>
            <a:cxnSpLocks noChangeShapeType="1"/>
            <a:stCxn id="15" idx="0"/>
            <a:endCxn id="14" idx="2"/>
          </p:cNvCxnSpPr>
          <p:nvPr/>
        </p:nvCxnSpPr>
        <p:spPr bwMode="auto">
          <a:xfrm flipV="1">
            <a:off x="8617744" y="2852093"/>
            <a:ext cx="0" cy="1370037"/>
          </a:xfrm>
          <a:prstGeom prst="straightConnector1">
            <a:avLst/>
          </a:prstGeom>
          <a:noFill/>
          <a:ln w="76200">
            <a:solidFill>
              <a:srgbClr val="FF0000"/>
            </a:solidFill>
            <a:round/>
            <a:headEnd/>
            <a:tailEnd type="triangle" w="med" len="med"/>
          </a:ln>
          <a:effectLst/>
        </p:spPr>
      </p:cxnSp>
      <p:sp>
        <p:nvSpPr>
          <p:cNvPr id="27" name="Rectangle 49"/>
          <p:cNvSpPr>
            <a:spLocks noChangeArrowheads="1"/>
          </p:cNvSpPr>
          <p:nvPr/>
        </p:nvSpPr>
        <p:spPr bwMode="auto">
          <a:xfrm>
            <a:off x="3663950" y="2925118"/>
            <a:ext cx="1166813" cy="1223962"/>
          </a:xfrm>
          <a:prstGeom prst="rect">
            <a:avLst/>
          </a:prstGeom>
          <a:solidFill>
            <a:srgbClr val="FF00FF"/>
          </a:solidFill>
          <a:ln w="12700">
            <a:noFill/>
            <a:miter lim="800000"/>
            <a:headEnd/>
            <a:tailEnd/>
          </a:ln>
          <a:effectLst/>
        </p:spPr>
        <p:txBody>
          <a:bodyPr wrap="none" anchor="ctr"/>
          <a:lstStyle/>
          <a:p>
            <a:pPr algn="ctr"/>
            <a:r>
              <a:rPr lang="de-DE">
                <a:solidFill>
                  <a:schemeClr val="bg1"/>
                </a:solidFill>
              </a:rPr>
              <a:t>255</a:t>
            </a:r>
          </a:p>
          <a:p>
            <a:pPr algn="ctr"/>
            <a:r>
              <a:rPr lang="de-DE">
                <a:solidFill>
                  <a:schemeClr val="bg1"/>
                </a:solidFill>
              </a:rPr>
              <a:t>0</a:t>
            </a:r>
          </a:p>
          <a:p>
            <a:pPr algn="ctr"/>
            <a:r>
              <a:rPr lang="de-DE">
                <a:solidFill>
                  <a:schemeClr val="bg1"/>
                </a:solidFill>
              </a:rPr>
              <a:t>255</a:t>
            </a:r>
          </a:p>
        </p:txBody>
      </p:sp>
      <p:cxnSp>
        <p:nvCxnSpPr>
          <p:cNvPr id="28" name="AutoShape 50"/>
          <p:cNvCxnSpPr>
            <a:cxnSpLocks noChangeShapeType="1"/>
            <a:stCxn id="17" idx="3"/>
            <a:endCxn id="27" idx="1"/>
          </p:cNvCxnSpPr>
          <p:nvPr/>
        </p:nvCxnSpPr>
        <p:spPr bwMode="auto">
          <a:xfrm>
            <a:off x="1366838" y="3537893"/>
            <a:ext cx="2297112" cy="0"/>
          </a:xfrm>
          <a:prstGeom prst="straightConnector1">
            <a:avLst/>
          </a:prstGeom>
          <a:noFill/>
          <a:ln w="76200">
            <a:solidFill>
              <a:srgbClr val="0000FF"/>
            </a:solidFill>
            <a:round/>
            <a:headEnd/>
            <a:tailEnd type="triangle" w="med" len="med"/>
          </a:ln>
          <a:effectLst/>
        </p:spPr>
      </p:cxnSp>
      <p:cxnSp>
        <p:nvCxnSpPr>
          <p:cNvPr id="29" name="AutoShape 51"/>
          <p:cNvCxnSpPr>
            <a:cxnSpLocks noChangeShapeType="1"/>
            <a:stCxn id="13" idx="0"/>
            <a:endCxn id="27" idx="2"/>
          </p:cNvCxnSpPr>
          <p:nvPr/>
        </p:nvCxnSpPr>
        <p:spPr bwMode="auto">
          <a:xfrm flipV="1">
            <a:off x="4241007" y="4149080"/>
            <a:ext cx="6350" cy="1441475"/>
          </a:xfrm>
          <a:prstGeom prst="straightConnector1">
            <a:avLst/>
          </a:prstGeom>
          <a:noFill/>
          <a:ln w="76200">
            <a:solidFill>
              <a:srgbClr val="FF0000"/>
            </a:solidFill>
            <a:round/>
            <a:headEnd/>
            <a:tailEnd type="triangle" w="med" len="med"/>
          </a:ln>
          <a:effectLst/>
        </p:spPr>
      </p:cxnSp>
      <p:cxnSp>
        <p:nvCxnSpPr>
          <p:cNvPr id="30" name="AutoShape 53"/>
          <p:cNvCxnSpPr>
            <a:cxnSpLocks noChangeShapeType="1"/>
            <a:stCxn id="19" idx="0"/>
            <a:endCxn id="18" idx="2"/>
          </p:cNvCxnSpPr>
          <p:nvPr/>
        </p:nvCxnSpPr>
        <p:spPr bwMode="auto">
          <a:xfrm flipV="1">
            <a:off x="5536407" y="2852093"/>
            <a:ext cx="0" cy="1370037"/>
          </a:xfrm>
          <a:prstGeom prst="straightConnector1">
            <a:avLst/>
          </a:prstGeom>
          <a:noFill/>
          <a:ln w="76200">
            <a:solidFill>
              <a:srgbClr val="FF0000"/>
            </a:solidFill>
            <a:round/>
            <a:headEnd/>
            <a:tailEnd type="triangle" w="med" len="med"/>
          </a:ln>
          <a:effectLst/>
        </p:spPr>
      </p:cxnSp>
      <p:sp>
        <p:nvSpPr>
          <p:cNvPr id="31" name="Text Box 54"/>
          <p:cNvSpPr txBox="1">
            <a:spLocks noChangeArrowheads="1"/>
          </p:cNvSpPr>
          <p:nvPr/>
        </p:nvSpPr>
        <p:spPr bwMode="auto">
          <a:xfrm>
            <a:off x="6155532" y="5546104"/>
            <a:ext cx="3717684" cy="1015663"/>
          </a:xfrm>
          <a:prstGeom prst="rect">
            <a:avLst/>
          </a:prstGeom>
          <a:noFill/>
        </p:spPr>
        <p:txBody>
          <a:bodyPr wrap="square" rtlCol="0">
            <a:spAutoFit/>
          </a:bodyPr>
          <a:lstStyle>
            <a:defPPr>
              <a:defRPr lang="de-DE"/>
            </a:defPPr>
            <a:lvl1pPr>
              <a:defRPr>
                <a:solidFill>
                  <a:srgbClr val="752715"/>
                </a:solidFill>
              </a:defRPr>
            </a:lvl1pPr>
          </a:lstStyle>
          <a:p>
            <a:pPr algn="r"/>
            <a:r>
              <a:rPr lang="de-DE">
                <a:solidFill>
                  <a:schemeClr val="tx1"/>
                </a:solidFill>
              </a:rPr>
              <a:t>„Farbwürfel“ mit</a:t>
            </a:r>
          </a:p>
          <a:p>
            <a:pPr algn="r"/>
            <a:r>
              <a:rPr lang="de-DE">
                <a:solidFill>
                  <a:schemeClr val="tx1"/>
                </a:solidFill>
              </a:rPr>
              <a:t>256*256*256=16.777.216</a:t>
            </a:r>
          </a:p>
          <a:p>
            <a:pPr algn="r"/>
            <a:r>
              <a:rPr lang="de-DE">
                <a:solidFill>
                  <a:schemeClr val="tx1"/>
                </a:solidFill>
              </a:rPr>
              <a:t>verschieden farbigen Punkten !</a:t>
            </a:r>
          </a:p>
        </p:txBody>
      </p:sp>
      <p:cxnSp>
        <p:nvCxnSpPr>
          <p:cNvPr id="32" name="AutoShape 52"/>
          <p:cNvCxnSpPr>
            <a:cxnSpLocks noChangeShapeType="1"/>
            <a:stCxn id="27" idx="3"/>
            <a:endCxn id="14" idx="1"/>
          </p:cNvCxnSpPr>
          <p:nvPr/>
        </p:nvCxnSpPr>
        <p:spPr bwMode="auto">
          <a:xfrm flipV="1">
            <a:off x="4830763" y="2240112"/>
            <a:ext cx="3203575" cy="1296987"/>
          </a:xfrm>
          <a:prstGeom prst="straightConnector1">
            <a:avLst/>
          </a:prstGeom>
          <a:noFill/>
          <a:ln w="76200">
            <a:solidFill>
              <a:srgbClr val="00FF00"/>
            </a:solidFill>
            <a:round/>
            <a:headEnd/>
            <a:tailEnd type="triangle" w="med" len="med"/>
          </a:ln>
          <a:effectLst/>
        </p:spPr>
      </p:cxnSp>
      <p:cxnSp>
        <p:nvCxnSpPr>
          <p:cNvPr id="33" name="AutoShape 46"/>
          <p:cNvCxnSpPr>
            <a:cxnSpLocks noChangeShapeType="1"/>
            <a:stCxn id="13" idx="3"/>
            <a:endCxn id="15" idx="1"/>
          </p:cNvCxnSpPr>
          <p:nvPr/>
        </p:nvCxnSpPr>
        <p:spPr bwMode="auto">
          <a:xfrm flipV="1">
            <a:off x="4824413" y="4834111"/>
            <a:ext cx="3209925" cy="1368425"/>
          </a:xfrm>
          <a:prstGeom prst="straightConnector1">
            <a:avLst/>
          </a:prstGeom>
          <a:noFill/>
          <a:ln w="76200">
            <a:solidFill>
              <a:srgbClr val="00FF00"/>
            </a:solidFill>
            <a:round/>
            <a:headEnd/>
            <a:tailEnd type="triangle" w="med" len="med"/>
          </a:ln>
          <a:effectLst/>
        </p:spPr>
      </p:cxnSp>
      <p:sp>
        <p:nvSpPr>
          <p:cNvPr id="2" name="Titel 1"/>
          <p:cNvSpPr>
            <a:spLocks noGrp="1"/>
          </p:cNvSpPr>
          <p:nvPr>
            <p:ph type="title"/>
          </p:nvPr>
        </p:nvSpPr>
        <p:spPr>
          <a:xfrm>
            <a:off x="135736" y="417547"/>
            <a:ext cx="7985616" cy="277912"/>
          </a:xfrm>
          <a:prstGeom prst="rect">
            <a:avLst/>
          </a:prstGeom>
        </p:spPr>
        <p:txBody>
          <a:bodyPr/>
          <a:lstStyle/>
          <a:p>
            <a:r>
              <a:rPr lang="de-DE"/>
              <a:t>Tipps&amp;Tricks</a:t>
            </a:r>
          </a:p>
        </p:txBody>
      </p:sp>
    </p:spTree>
    <p:extLst>
      <p:ext uri="{BB962C8B-B14F-4D97-AF65-F5344CB8AC3E}">
        <p14:creationId xmlns:p14="http://schemas.microsoft.com/office/powerpoint/2010/main" val="450320469"/>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237532" y="836712"/>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Problem</a:t>
            </a:r>
          </a:p>
        </p:txBody>
      </p:sp>
      <p:sp>
        <p:nvSpPr>
          <p:cNvPr id="7" name="Abgerundetes Rechteck 6"/>
          <p:cNvSpPr/>
          <p:nvPr/>
        </p:nvSpPr>
        <p:spPr>
          <a:xfrm>
            <a:off x="237532" y="1988840"/>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Lösung</a:t>
            </a:r>
          </a:p>
        </p:txBody>
      </p:sp>
      <p:sp>
        <p:nvSpPr>
          <p:cNvPr id="8" name="Textfeld 7"/>
          <p:cNvSpPr txBox="1"/>
          <p:nvPr/>
        </p:nvSpPr>
        <p:spPr>
          <a:xfrm>
            <a:off x="2360712" y="764704"/>
            <a:ext cx="5760640" cy="707886"/>
          </a:xfrm>
          <a:prstGeom prst="rect">
            <a:avLst/>
          </a:prstGeom>
          <a:noFill/>
        </p:spPr>
        <p:txBody>
          <a:bodyPr wrap="square" rtlCol="0">
            <a:spAutoFit/>
          </a:bodyPr>
          <a:lstStyle/>
          <a:p>
            <a:r>
              <a:rPr lang="de-DE"/>
              <a:t>Ein Objekt B soll genau dieselbe Farbe haben wie ein Objekt A.</a:t>
            </a:r>
          </a:p>
        </p:txBody>
      </p:sp>
      <p:pic>
        <p:nvPicPr>
          <p:cNvPr id="34" name="Grafik 33"/>
          <p:cNvPicPr>
            <a:picLocks noChangeAspect="1"/>
          </p:cNvPicPr>
          <p:nvPr/>
        </p:nvPicPr>
        <p:blipFill>
          <a:blip r:embed="rId3"/>
          <a:stretch>
            <a:fillRect/>
          </a:stretch>
        </p:blipFill>
        <p:spPr>
          <a:xfrm>
            <a:off x="359397" y="3956315"/>
            <a:ext cx="1647825" cy="2228850"/>
          </a:xfrm>
          <a:prstGeom prst="rect">
            <a:avLst/>
          </a:prstGeom>
        </p:spPr>
      </p:pic>
      <p:sp>
        <p:nvSpPr>
          <p:cNvPr id="35" name="Textfeld 34"/>
          <p:cNvSpPr txBox="1"/>
          <p:nvPr/>
        </p:nvSpPr>
        <p:spPr>
          <a:xfrm>
            <a:off x="3785852" y="1916832"/>
            <a:ext cx="5703652" cy="3939540"/>
          </a:xfrm>
          <a:prstGeom prst="rect">
            <a:avLst/>
          </a:prstGeom>
          <a:noFill/>
        </p:spPr>
        <p:txBody>
          <a:bodyPr wrap="square" rtlCol="0">
            <a:spAutoFit/>
          </a:bodyPr>
          <a:lstStyle/>
          <a:p>
            <a:pPr marL="457200" indent="-457200">
              <a:spcAft>
                <a:spcPts val="1200"/>
              </a:spcAft>
              <a:buFont typeface="+mj-lt"/>
              <a:buAutoNum type="arabicPeriod"/>
            </a:pPr>
            <a:r>
              <a:rPr lang="de-DE" sz="2000"/>
              <a:t>Objekt A mit der gewünschten Farbe auf die Folie kopieren</a:t>
            </a:r>
          </a:p>
          <a:p>
            <a:pPr marL="457200" indent="-457200">
              <a:spcAft>
                <a:spcPts val="1200"/>
              </a:spcAft>
              <a:buFont typeface="+mj-lt"/>
              <a:buAutoNum type="arabicPeriod"/>
            </a:pPr>
            <a:r>
              <a:rPr lang="de-DE" sz="2000"/>
              <a:t>Zu färbendes Objekt B erstellen</a:t>
            </a:r>
          </a:p>
          <a:p>
            <a:pPr marL="457200" indent="-457200">
              <a:spcAft>
                <a:spcPts val="1200"/>
              </a:spcAft>
              <a:buFont typeface="+mj-lt"/>
              <a:buAutoNum type="arabicPeriod"/>
            </a:pPr>
            <a:r>
              <a:rPr lang="de-DE" sz="2000"/>
              <a:t>Objekt A anklicken, „Start / Zeichnung / Fülleffekt / Pipette“, Objekt A mit der Pipette anklicken</a:t>
            </a:r>
          </a:p>
          <a:p>
            <a:pPr marL="457200" indent="-457200">
              <a:spcAft>
                <a:spcPts val="1200"/>
              </a:spcAft>
              <a:buFont typeface="+mj-lt"/>
              <a:buAutoNum type="arabicPeriod"/>
            </a:pPr>
            <a:r>
              <a:rPr lang="de-DE" sz="2000"/>
              <a:t>Farbe des Objektes A wird für „Fülleffekt“ übernommen</a:t>
            </a:r>
          </a:p>
          <a:p>
            <a:pPr marL="457200" indent="-457200">
              <a:spcAft>
                <a:spcPts val="1200"/>
              </a:spcAft>
              <a:buFont typeface="+mj-lt"/>
              <a:buAutoNum type="arabicPeriod"/>
            </a:pPr>
            <a:r>
              <a:rPr lang="de-DE" sz="2000"/>
              <a:t>Objekt B anklicken</a:t>
            </a:r>
          </a:p>
          <a:p>
            <a:pPr marL="457200" indent="-457200">
              <a:spcAft>
                <a:spcPts val="1200"/>
              </a:spcAft>
              <a:buFont typeface="+mj-lt"/>
              <a:buAutoNum type="arabicPeriod"/>
            </a:pPr>
            <a:r>
              <a:rPr lang="de-DE" sz="2000"/>
              <a:t>Klick auf „Fülleffekt“</a:t>
            </a:r>
          </a:p>
        </p:txBody>
      </p:sp>
      <p:sp>
        <p:nvSpPr>
          <p:cNvPr id="37" name="Rechteck 36"/>
          <p:cNvSpPr/>
          <p:nvPr/>
        </p:nvSpPr>
        <p:spPr bwMode="auto">
          <a:xfrm>
            <a:off x="2412378" y="3545584"/>
            <a:ext cx="1127354" cy="821462"/>
          </a:xfrm>
          <a:prstGeom prst="rect">
            <a:avLst/>
          </a:prstGeom>
          <a:solidFill>
            <a:srgbClr val="618FF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a:ln>
                  <a:noFill/>
                </a:ln>
                <a:solidFill>
                  <a:schemeClr val="tx1"/>
                </a:solidFill>
                <a:effectLst/>
                <a:latin typeface="Arial" charset="0"/>
              </a:rPr>
              <a:t>B</a:t>
            </a:r>
          </a:p>
        </p:txBody>
      </p:sp>
      <p:sp>
        <p:nvSpPr>
          <p:cNvPr id="38" name="Rechteck 37"/>
          <p:cNvSpPr/>
          <p:nvPr/>
        </p:nvSpPr>
        <p:spPr bwMode="auto">
          <a:xfrm>
            <a:off x="2435382" y="1969393"/>
            <a:ext cx="1093511" cy="821462"/>
          </a:xfrm>
          <a:prstGeom prst="rect">
            <a:avLst/>
          </a:prstGeom>
          <a:solidFill>
            <a:srgbClr val="2BFF2B"/>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a:ln>
                  <a:noFill/>
                </a:ln>
                <a:solidFill>
                  <a:schemeClr val="tx1"/>
                </a:solidFill>
                <a:effectLst/>
                <a:latin typeface="Arial" charset="0"/>
              </a:rPr>
              <a:t>A</a:t>
            </a:r>
          </a:p>
        </p:txBody>
      </p:sp>
      <p:sp>
        <p:nvSpPr>
          <p:cNvPr id="39" name="Oval 10"/>
          <p:cNvSpPr>
            <a:spLocks noChangeArrowheads="1"/>
          </p:cNvSpPr>
          <p:nvPr/>
        </p:nvSpPr>
        <p:spPr bwMode="auto">
          <a:xfrm>
            <a:off x="217738" y="5908933"/>
            <a:ext cx="1223962" cy="358676"/>
          </a:xfrm>
          <a:prstGeom prst="ellipse">
            <a:avLst/>
          </a:prstGeom>
          <a:noFill/>
          <a:ln w="38100">
            <a:solidFill>
              <a:srgbClr val="FF0000"/>
            </a:solidFill>
            <a:round/>
            <a:headEnd/>
            <a:tailEnd/>
          </a:ln>
          <a:effectLst/>
        </p:spPr>
        <p:txBody>
          <a:bodyPr wrap="none" anchor="ctr"/>
          <a:lstStyle/>
          <a:p>
            <a:endParaRPr lang="de-DE"/>
          </a:p>
        </p:txBody>
      </p:sp>
      <p:sp>
        <p:nvSpPr>
          <p:cNvPr id="2" name="Titel 1"/>
          <p:cNvSpPr>
            <a:spLocks noGrp="1"/>
          </p:cNvSpPr>
          <p:nvPr>
            <p:ph type="title"/>
          </p:nvPr>
        </p:nvSpPr>
        <p:spPr>
          <a:xfrm>
            <a:off x="135736" y="417547"/>
            <a:ext cx="7985616" cy="277912"/>
          </a:xfrm>
          <a:prstGeom prst="rect">
            <a:avLst/>
          </a:prstGeom>
        </p:spPr>
        <p:txBody>
          <a:bodyPr/>
          <a:lstStyle/>
          <a:p>
            <a:r>
              <a:rPr lang="de-DE"/>
              <a:t>Tipps&amp;Tricks</a:t>
            </a:r>
          </a:p>
        </p:txBody>
      </p:sp>
    </p:spTree>
    <p:extLst>
      <p:ext uri="{BB962C8B-B14F-4D97-AF65-F5344CB8AC3E}">
        <p14:creationId xmlns:p14="http://schemas.microsoft.com/office/powerpoint/2010/main" val="3153687160"/>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237532" y="836712"/>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Problem</a:t>
            </a:r>
          </a:p>
        </p:txBody>
      </p:sp>
      <p:sp>
        <p:nvSpPr>
          <p:cNvPr id="7" name="Abgerundetes Rechteck 6"/>
          <p:cNvSpPr/>
          <p:nvPr/>
        </p:nvSpPr>
        <p:spPr>
          <a:xfrm>
            <a:off x="237532" y="1988840"/>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Lösung 1/2</a:t>
            </a:r>
          </a:p>
        </p:txBody>
      </p:sp>
      <p:sp>
        <p:nvSpPr>
          <p:cNvPr id="8" name="Textfeld 7"/>
          <p:cNvSpPr txBox="1"/>
          <p:nvPr/>
        </p:nvSpPr>
        <p:spPr>
          <a:xfrm>
            <a:off x="2360712" y="764704"/>
            <a:ext cx="5760640" cy="1938992"/>
          </a:xfrm>
          <a:prstGeom prst="rect">
            <a:avLst/>
          </a:prstGeom>
          <a:noFill/>
        </p:spPr>
        <p:txBody>
          <a:bodyPr wrap="square" rtlCol="0">
            <a:spAutoFit/>
          </a:bodyPr>
          <a:lstStyle/>
          <a:p>
            <a:r>
              <a:rPr lang="de-DE"/>
              <a:t>Sie möchten ein Bild „freistellen“, d.h. ein Motiv aus dem Hintergrund herausschneiden.</a:t>
            </a:r>
          </a:p>
          <a:p>
            <a:pPr algn="r"/>
            <a:r>
              <a:rPr lang="de-DE"/>
              <a:t>vorher:</a:t>
            </a:r>
          </a:p>
          <a:p>
            <a:pPr algn="r"/>
            <a:endParaRPr lang="de-DE"/>
          </a:p>
          <a:p>
            <a:pPr algn="r"/>
            <a:endParaRPr lang="de-DE"/>
          </a:p>
          <a:p>
            <a:pPr algn="r"/>
            <a:r>
              <a:rPr lang="de-DE"/>
              <a:t>nachher: </a:t>
            </a:r>
          </a:p>
        </p:txBody>
      </p:sp>
      <p:sp>
        <p:nvSpPr>
          <p:cNvPr id="9" name="Textfeld 8"/>
          <p:cNvSpPr txBox="1"/>
          <p:nvPr/>
        </p:nvSpPr>
        <p:spPr>
          <a:xfrm>
            <a:off x="776536" y="2667684"/>
            <a:ext cx="6227636" cy="3785652"/>
          </a:xfrm>
          <a:prstGeom prst="rect">
            <a:avLst/>
          </a:prstGeom>
          <a:noFill/>
        </p:spPr>
        <p:txBody>
          <a:bodyPr wrap="square" rtlCol="0">
            <a:spAutoFit/>
          </a:bodyPr>
          <a:lstStyle/>
          <a:p>
            <a:pPr marL="342900" indent="-342900">
              <a:buFont typeface="Arial" panose="020B0604020202020204" pitchFamily="34" charset="0"/>
              <a:buChar char="•"/>
            </a:pPr>
            <a:r>
              <a:rPr lang="de-DE" dirty="0"/>
              <a:t>„Bildtools / Format / Anpassen / Freistellen“</a:t>
            </a:r>
          </a:p>
          <a:p>
            <a:pPr marL="342900" indent="-342900">
              <a:buFont typeface="Arial" panose="020B0604020202020204" pitchFamily="34" charset="0"/>
              <a:buChar char="•"/>
            </a:pPr>
            <a:r>
              <a:rPr lang="de-DE" dirty="0"/>
              <a:t>„Zu behaltende Bereiche markieren“</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„Änderungen beibehalten“</a:t>
            </a:r>
          </a:p>
          <a:p>
            <a:pPr marL="342900" indent="-342900">
              <a:buFont typeface="Arial" panose="020B0604020202020204" pitchFamily="34" charset="0"/>
              <a:buChar char="•"/>
            </a:pPr>
            <a:r>
              <a:rPr lang="de-DE" dirty="0"/>
              <a:t>Der gelöschte Bereich wird transparent, so dass das Motiv auch vor einem farbigen Hintergrund freigestellt bleibt!</a:t>
            </a:r>
          </a:p>
          <a:p>
            <a:pPr marL="342900" indent="-342900">
              <a:buFont typeface="Arial" panose="020B0604020202020204" pitchFamily="34" charset="0"/>
              <a:buChar char="•"/>
            </a:pPr>
            <a:r>
              <a:rPr lang="de-DE" dirty="0"/>
              <a:t>Mit </a:t>
            </a:r>
            <a:r>
              <a:rPr lang="de-DE" dirty="0" err="1"/>
              <a:t>Powerpoint</a:t>
            </a:r>
            <a:r>
              <a:rPr lang="de-DE" dirty="0"/>
              <a:t> funktioniert das nur für einfache Bilder. Ansonsten braucht man spezielle Tools.</a:t>
            </a:r>
          </a:p>
        </p:txBody>
      </p:sp>
      <p:pic>
        <p:nvPicPr>
          <p:cNvPr id="17" name="Grafik 16"/>
          <p:cNvPicPr>
            <a:picLocks noChangeAspect="1"/>
          </p:cNvPicPr>
          <p:nvPr/>
        </p:nvPicPr>
        <p:blipFill>
          <a:blip r:embed="rId3"/>
          <a:stretch>
            <a:fillRect/>
          </a:stretch>
        </p:blipFill>
        <p:spPr>
          <a:xfrm>
            <a:off x="1360265" y="3452792"/>
            <a:ext cx="885825" cy="1066800"/>
          </a:xfrm>
          <a:prstGeom prst="rect">
            <a:avLst/>
          </a:prstGeom>
        </p:spPr>
      </p:pic>
      <p:sp>
        <p:nvSpPr>
          <p:cNvPr id="19" name="Rechteck 18"/>
          <p:cNvSpPr/>
          <p:nvPr/>
        </p:nvSpPr>
        <p:spPr>
          <a:xfrm>
            <a:off x="8004560" y="4356506"/>
            <a:ext cx="1673744" cy="2096830"/>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p:cNvPicPr>
            <a:picLocks noChangeAspect="1"/>
          </p:cNvPicPr>
          <p:nvPr/>
        </p:nvPicPr>
        <p:blipFill>
          <a:blip r:embed="rId4">
            <a:extLst>
              <a:ext uri="{BEBA8EAE-BF5A-486C-A8C5-ECC9F3942E4B}">
                <a14:imgProps xmlns:a14="http://schemas.microsoft.com/office/drawing/2010/main">
                  <a14:imgLayer r:embed="rId5">
                    <a14:imgEffect>
                      <a14:backgroundRemoval t="2688" b="72849" l="10000" r="90000"/>
                    </a14:imgEffect>
                  </a14:imgLayer>
                </a14:imgProps>
              </a:ext>
            </a:extLst>
          </a:blip>
          <a:stretch>
            <a:fillRect/>
          </a:stretch>
        </p:blipFill>
        <p:spPr>
          <a:xfrm>
            <a:off x="8409384" y="4932570"/>
            <a:ext cx="864096" cy="1071479"/>
          </a:xfrm>
          <a:prstGeom prst="rect">
            <a:avLst/>
          </a:prstGeom>
        </p:spPr>
      </p:pic>
      <p:sp>
        <p:nvSpPr>
          <p:cNvPr id="2" name="Titel 1"/>
          <p:cNvSpPr>
            <a:spLocks noGrp="1"/>
          </p:cNvSpPr>
          <p:nvPr>
            <p:ph type="title"/>
          </p:nvPr>
        </p:nvSpPr>
        <p:spPr>
          <a:xfrm>
            <a:off x="135736" y="417547"/>
            <a:ext cx="7985616" cy="277912"/>
          </a:xfrm>
          <a:prstGeom prst="rect">
            <a:avLst/>
          </a:prstGeom>
        </p:spPr>
        <p:txBody>
          <a:bodyPr/>
          <a:lstStyle/>
          <a:p>
            <a:r>
              <a:rPr lang="de-DE"/>
              <a:t>Tipps&amp;Tricks</a:t>
            </a:r>
          </a:p>
        </p:txBody>
      </p:sp>
      <p:pic>
        <p:nvPicPr>
          <p:cNvPr id="18" name="Grafik 17"/>
          <p:cNvPicPr>
            <a:picLocks noChangeAspect="1"/>
          </p:cNvPicPr>
          <p:nvPr/>
        </p:nvPicPr>
        <p:blipFill>
          <a:blip r:embed="rId4">
            <a:extLst>
              <a:ext uri="{BEBA8EAE-BF5A-486C-A8C5-ECC9F3942E4B}">
                <a14:imgProps xmlns:a14="http://schemas.microsoft.com/office/drawing/2010/main">
                  <a14:imgLayer r:embed="rId5">
                    <a14:imgEffect>
                      <a14:backgroundRemoval t="2688" b="72849" l="10000" r="90000"/>
                    </a14:imgEffect>
                  </a14:imgLayer>
                </a14:imgProps>
              </a:ext>
            </a:extLst>
          </a:blip>
          <a:stretch>
            <a:fillRect/>
          </a:stretch>
        </p:blipFill>
        <p:spPr>
          <a:xfrm>
            <a:off x="8290842" y="2092530"/>
            <a:ext cx="864096" cy="1071479"/>
          </a:xfrm>
          <a:prstGeom prst="rect">
            <a:avLst/>
          </a:prstGeom>
        </p:spPr>
      </p:pic>
      <p:pic>
        <p:nvPicPr>
          <p:cNvPr id="15" name="Grafik 14"/>
          <p:cNvPicPr>
            <a:picLocks noChangeAspect="1"/>
          </p:cNvPicPr>
          <p:nvPr/>
        </p:nvPicPr>
        <p:blipFill>
          <a:blip r:embed="rId6"/>
          <a:stretch>
            <a:fillRect/>
          </a:stretch>
        </p:blipFill>
        <p:spPr>
          <a:xfrm>
            <a:off x="8290842" y="900035"/>
            <a:ext cx="864096" cy="1071479"/>
          </a:xfrm>
          <a:prstGeom prst="rect">
            <a:avLst/>
          </a:prstGeom>
        </p:spPr>
      </p:pic>
    </p:spTree>
    <p:extLst>
      <p:ext uri="{BB962C8B-B14F-4D97-AF65-F5344CB8AC3E}">
        <p14:creationId xmlns:p14="http://schemas.microsoft.com/office/powerpoint/2010/main" val="3618109395"/>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237532" y="836712"/>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Problem</a:t>
            </a:r>
          </a:p>
        </p:txBody>
      </p:sp>
      <p:sp>
        <p:nvSpPr>
          <p:cNvPr id="7" name="Abgerundetes Rechteck 6"/>
          <p:cNvSpPr/>
          <p:nvPr/>
        </p:nvSpPr>
        <p:spPr>
          <a:xfrm>
            <a:off x="237532" y="1988840"/>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Lösung 2/2</a:t>
            </a:r>
          </a:p>
        </p:txBody>
      </p:sp>
      <p:sp>
        <p:nvSpPr>
          <p:cNvPr id="8" name="Textfeld 7"/>
          <p:cNvSpPr txBox="1"/>
          <p:nvPr/>
        </p:nvSpPr>
        <p:spPr>
          <a:xfrm>
            <a:off x="2360712" y="764704"/>
            <a:ext cx="5760640" cy="707886"/>
          </a:xfrm>
          <a:prstGeom prst="rect">
            <a:avLst/>
          </a:prstGeom>
          <a:noFill/>
        </p:spPr>
        <p:txBody>
          <a:bodyPr wrap="square" rtlCol="0">
            <a:spAutoFit/>
          </a:bodyPr>
          <a:lstStyle/>
          <a:p>
            <a:r>
              <a:rPr lang="de-DE"/>
              <a:t>Sie möchten ein Bild „freistellen“, d.h. ein Motiv aus dem Hintergrund herausschneiden.</a:t>
            </a:r>
          </a:p>
        </p:txBody>
      </p:sp>
      <p:sp>
        <p:nvSpPr>
          <p:cNvPr id="2" name="Titel 1"/>
          <p:cNvSpPr>
            <a:spLocks noGrp="1"/>
          </p:cNvSpPr>
          <p:nvPr>
            <p:ph type="title"/>
          </p:nvPr>
        </p:nvSpPr>
        <p:spPr>
          <a:xfrm>
            <a:off x="135736" y="417547"/>
            <a:ext cx="7985616" cy="277912"/>
          </a:xfrm>
          <a:prstGeom prst="rect">
            <a:avLst/>
          </a:prstGeom>
        </p:spPr>
        <p:txBody>
          <a:bodyPr/>
          <a:lstStyle/>
          <a:p>
            <a:r>
              <a:rPr lang="de-DE"/>
              <a:t>Tipps&amp;Tricks</a:t>
            </a:r>
          </a:p>
        </p:txBody>
      </p:sp>
      <p:pic>
        <p:nvPicPr>
          <p:cNvPr id="11" name="Grafik 10"/>
          <p:cNvPicPr>
            <a:picLocks noChangeAspect="1"/>
          </p:cNvPicPr>
          <p:nvPr/>
        </p:nvPicPr>
        <p:blipFill>
          <a:blip r:embed="rId3">
            <a:extLst>
              <a:ext uri="{BEBA8EAE-BF5A-486C-A8C5-ECC9F3942E4B}">
                <a14:imgProps xmlns:a14="http://schemas.microsoft.com/office/drawing/2010/main">
                  <a14:imgLayer r:embed="rId4">
                    <a14:imgEffect>
                      <a14:backgroundRemoval t="10000" b="90000" l="667" r="99667">
                        <a14:foregroundMark x1="4222" y1="63000" x2="7556" y2="70167"/>
                        <a14:foregroundMark x1="3889" y1="59833" x2="8556" y2="59667"/>
                        <a14:foregroundMark x1="51778" y1="36833" x2="59889" y2="38333"/>
                        <a14:foregroundMark x1="70444" y1="48167" x2="71000" y2="50333"/>
                        <a14:foregroundMark x1="24444" y1="37833" x2="28444" y2="36333"/>
                        <a14:foregroundMark x1="65444" y1="47167" x2="66444" y2="49000"/>
                        <a14:backgroundMark x1="4333" y1="43333" x2="20778" y2="32500"/>
                        <a14:backgroundMark x1="3111" y1="49000" x2="9333" y2="50000"/>
                        <a14:backgroundMark x1="1889" y1="67000" x2="6556" y2="75333"/>
                      </a14:backgroundRemoval>
                    </a14:imgEffect>
                  </a14:imgLayer>
                </a14:imgProps>
              </a:ext>
            </a:extLst>
          </a:blip>
          <a:stretch>
            <a:fillRect/>
          </a:stretch>
        </p:blipFill>
        <p:spPr>
          <a:xfrm>
            <a:off x="270680" y="4684683"/>
            <a:ext cx="2450072" cy="1633381"/>
          </a:xfrm>
          <a:prstGeom prst="rect">
            <a:avLst/>
          </a:prstGeom>
        </p:spPr>
      </p:pic>
      <p:pic>
        <p:nvPicPr>
          <p:cNvPr id="12" name="Grafik 11"/>
          <p:cNvPicPr>
            <a:picLocks noChangeAspect="1"/>
          </p:cNvPicPr>
          <p:nvPr/>
        </p:nvPicPr>
        <p:blipFill>
          <a:blip r:embed="rId5"/>
          <a:stretch>
            <a:fillRect/>
          </a:stretch>
        </p:blipFill>
        <p:spPr>
          <a:xfrm>
            <a:off x="200472" y="2670300"/>
            <a:ext cx="2450046" cy="1633364"/>
          </a:xfrm>
          <a:prstGeom prst="rect">
            <a:avLst/>
          </a:prstGeom>
        </p:spPr>
      </p:pic>
      <p:pic>
        <p:nvPicPr>
          <p:cNvPr id="13" name="Grafik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4928" y="2670300"/>
            <a:ext cx="2592289" cy="1733662"/>
          </a:xfrm>
          <a:prstGeom prst="rect">
            <a:avLst/>
          </a:prstGeom>
        </p:spPr>
      </p:pic>
      <p:pic>
        <p:nvPicPr>
          <p:cNvPr id="22" name="Grafik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8080" y="2667467"/>
            <a:ext cx="1155920" cy="1736495"/>
          </a:xfrm>
          <a:prstGeom prst="rect">
            <a:avLst/>
          </a:prstGeom>
        </p:spPr>
      </p:pic>
      <p:pic>
        <p:nvPicPr>
          <p:cNvPr id="23" name="Grafik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4928" y="4582736"/>
            <a:ext cx="1140229" cy="1720804"/>
          </a:xfrm>
          <a:prstGeom prst="rect">
            <a:avLst/>
          </a:prstGeom>
        </p:spPr>
      </p:pic>
      <p:sp>
        <p:nvSpPr>
          <p:cNvPr id="24" name="Textfeld 23"/>
          <p:cNvSpPr txBox="1"/>
          <p:nvPr/>
        </p:nvSpPr>
        <p:spPr>
          <a:xfrm>
            <a:off x="2648744" y="2670300"/>
            <a:ext cx="1800199" cy="938719"/>
          </a:xfrm>
          <a:prstGeom prst="rect">
            <a:avLst/>
          </a:prstGeom>
          <a:noFill/>
        </p:spPr>
        <p:txBody>
          <a:bodyPr wrap="square" rtlCol="0">
            <a:spAutoFit/>
          </a:bodyPr>
          <a:lstStyle/>
          <a:p>
            <a:r>
              <a:rPr lang="de-DE" sz="1100"/>
              <a:t>Nach dem Ziehen des Rahmens um das freizustellende Objekt werden i.A. nicht alle Bereiche richtig markiert.</a:t>
            </a:r>
          </a:p>
        </p:txBody>
      </p:sp>
      <p:cxnSp>
        <p:nvCxnSpPr>
          <p:cNvPr id="26" name="Gerade Verbindung mit Pfeil 25"/>
          <p:cNvCxnSpPr/>
          <p:nvPr/>
        </p:nvCxnSpPr>
        <p:spPr>
          <a:xfrm>
            <a:off x="2720752" y="3933056"/>
            <a:ext cx="1473137" cy="0"/>
          </a:xfrm>
          <a:prstGeom prst="straightConnector1">
            <a:avLst/>
          </a:prstGeom>
          <a:ln w="76200">
            <a:solidFill>
              <a:srgbClr val="A000A0"/>
            </a:solidFill>
            <a:tailEnd type="triangle"/>
          </a:ln>
        </p:spPr>
        <p:style>
          <a:lnRef idx="1">
            <a:schemeClr val="accent1"/>
          </a:lnRef>
          <a:fillRef idx="0">
            <a:schemeClr val="accent1"/>
          </a:fillRef>
          <a:effectRef idx="0">
            <a:schemeClr val="accent1"/>
          </a:effectRef>
          <a:fontRef idx="minor">
            <a:schemeClr val="tx1"/>
          </a:fontRef>
        </p:style>
      </p:cxnSp>
      <p:pic>
        <p:nvPicPr>
          <p:cNvPr id="33" name="Grafik 32"/>
          <p:cNvPicPr>
            <a:picLocks noChangeAspect="1"/>
          </p:cNvPicPr>
          <p:nvPr/>
        </p:nvPicPr>
        <p:blipFill>
          <a:blip r:embed="rId9"/>
          <a:stretch>
            <a:fillRect/>
          </a:stretch>
        </p:blipFill>
        <p:spPr>
          <a:xfrm>
            <a:off x="2462385" y="1450986"/>
            <a:ext cx="4082008" cy="1117274"/>
          </a:xfrm>
          <a:prstGeom prst="rect">
            <a:avLst/>
          </a:prstGeom>
        </p:spPr>
      </p:pic>
      <p:sp>
        <p:nvSpPr>
          <p:cNvPr id="34" name="Textfeld 33"/>
          <p:cNvSpPr txBox="1"/>
          <p:nvPr/>
        </p:nvSpPr>
        <p:spPr>
          <a:xfrm>
            <a:off x="6964072" y="2632002"/>
            <a:ext cx="1805352" cy="1107996"/>
          </a:xfrm>
          <a:prstGeom prst="rect">
            <a:avLst/>
          </a:prstGeom>
          <a:noFill/>
        </p:spPr>
        <p:txBody>
          <a:bodyPr wrap="square" rtlCol="0">
            <a:spAutoFit/>
          </a:bodyPr>
          <a:lstStyle/>
          <a:p>
            <a:r>
              <a:rPr lang="de-DE" sz="1100"/>
              <a:t>Ziehen Sie dann mit den Verfeinerungstools „+“ und „-“ Linien </a:t>
            </a:r>
            <a:r>
              <a:rPr lang="de-DE" sz="1100" u="sng"/>
              <a:t>irgendwo</a:t>
            </a:r>
            <a:r>
              <a:rPr lang="de-DE" sz="1100"/>
              <a:t> </a:t>
            </a:r>
            <a:r>
              <a:rPr lang="de-DE" sz="1100" u="sng"/>
              <a:t>innerhalb</a:t>
            </a:r>
            <a:r>
              <a:rPr lang="de-DE" sz="1100"/>
              <a:t> der entsprechenden Bereiche.</a:t>
            </a:r>
          </a:p>
        </p:txBody>
      </p:sp>
      <p:cxnSp>
        <p:nvCxnSpPr>
          <p:cNvPr id="35" name="Gerade Verbindung mit Pfeil 34"/>
          <p:cNvCxnSpPr/>
          <p:nvPr/>
        </p:nvCxnSpPr>
        <p:spPr>
          <a:xfrm>
            <a:off x="7036080" y="3933056"/>
            <a:ext cx="1473137" cy="0"/>
          </a:xfrm>
          <a:prstGeom prst="straightConnector1">
            <a:avLst/>
          </a:prstGeom>
          <a:ln w="76200">
            <a:solidFill>
              <a:srgbClr val="A000A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winkelter Verbinder 36"/>
          <p:cNvCxnSpPr/>
          <p:nvPr/>
        </p:nvCxnSpPr>
        <p:spPr>
          <a:xfrm rot="5400000">
            <a:off x="6562627" y="3498392"/>
            <a:ext cx="1702194" cy="3624632"/>
          </a:xfrm>
          <a:prstGeom prst="bentConnector2">
            <a:avLst/>
          </a:prstGeom>
          <a:ln w="76200">
            <a:solidFill>
              <a:srgbClr val="A000A0"/>
            </a:solidFill>
            <a:tailEnd type="triangle"/>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5601071" y="4567676"/>
            <a:ext cx="3312369" cy="1277273"/>
          </a:xfrm>
          <a:prstGeom prst="rect">
            <a:avLst/>
          </a:prstGeom>
          <a:noFill/>
        </p:spPr>
        <p:txBody>
          <a:bodyPr wrap="square" rtlCol="0">
            <a:spAutoFit/>
          </a:bodyPr>
          <a:lstStyle/>
          <a:p>
            <a:r>
              <a:rPr lang="de-DE" sz="1100"/>
              <a:t>Beim Ziehen einer „+“-Linie (siehe Linie am Bug des Schiffes) werden u.U. wieder andere Bereiche behalten, die eigentlich entfernt werden sollen (siehe Wasser vor dem Bug).</a:t>
            </a:r>
          </a:p>
          <a:p>
            <a:r>
              <a:rPr lang="de-DE" sz="1100"/>
              <a:t>Dann müssen Sie dort wieder eine „-“-Linie ziehen. Diesen Vorgang müssen Sie i.A. mehrfach ausführen, bis alles richtig freigestellt wird.</a:t>
            </a:r>
          </a:p>
        </p:txBody>
      </p:sp>
      <p:cxnSp>
        <p:nvCxnSpPr>
          <p:cNvPr id="40" name="Gerade Verbindung mit Pfeil 39"/>
          <p:cNvCxnSpPr/>
          <p:nvPr/>
        </p:nvCxnSpPr>
        <p:spPr>
          <a:xfrm flipH="1">
            <a:off x="2684842" y="5503118"/>
            <a:ext cx="1473137" cy="0"/>
          </a:xfrm>
          <a:prstGeom prst="straightConnector1">
            <a:avLst/>
          </a:prstGeom>
          <a:ln w="76200">
            <a:solidFill>
              <a:srgbClr val="A00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239760"/>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237532" y="836712"/>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Problem</a:t>
            </a:r>
          </a:p>
        </p:txBody>
      </p:sp>
      <p:sp>
        <p:nvSpPr>
          <p:cNvPr id="7" name="Abgerundetes Rechteck 6"/>
          <p:cNvSpPr/>
          <p:nvPr/>
        </p:nvSpPr>
        <p:spPr>
          <a:xfrm>
            <a:off x="237532" y="1988840"/>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Lösung</a:t>
            </a:r>
          </a:p>
        </p:txBody>
      </p:sp>
      <p:sp>
        <p:nvSpPr>
          <p:cNvPr id="8" name="Textfeld 7"/>
          <p:cNvSpPr txBox="1"/>
          <p:nvPr/>
        </p:nvSpPr>
        <p:spPr>
          <a:xfrm>
            <a:off x="2360712" y="764704"/>
            <a:ext cx="5760640" cy="707886"/>
          </a:xfrm>
          <a:prstGeom prst="rect">
            <a:avLst/>
          </a:prstGeom>
          <a:noFill/>
        </p:spPr>
        <p:txBody>
          <a:bodyPr wrap="square" rtlCol="0">
            <a:spAutoFit/>
          </a:bodyPr>
          <a:lstStyle/>
          <a:p>
            <a:r>
              <a:rPr lang="de-DE"/>
              <a:t>Sie möchten ein Flussdiagramm o.ä. mit Powerpoint erstellen.</a:t>
            </a:r>
          </a:p>
        </p:txBody>
      </p:sp>
      <p:sp>
        <p:nvSpPr>
          <p:cNvPr id="9" name="Textfeld 8"/>
          <p:cNvSpPr txBox="1"/>
          <p:nvPr/>
        </p:nvSpPr>
        <p:spPr>
          <a:xfrm>
            <a:off x="237532" y="2564904"/>
            <a:ext cx="6829026" cy="3785652"/>
          </a:xfrm>
          <a:prstGeom prst="rect">
            <a:avLst/>
          </a:prstGeom>
          <a:noFill/>
        </p:spPr>
        <p:txBody>
          <a:bodyPr wrap="square" rtlCol="0">
            <a:spAutoFit/>
          </a:bodyPr>
          <a:lstStyle/>
          <a:p>
            <a:pPr marL="457200" indent="-457200">
              <a:spcAft>
                <a:spcPts val="1200"/>
              </a:spcAft>
              <a:buFont typeface="+mj-lt"/>
              <a:buAutoNum type="arabicPeriod"/>
            </a:pPr>
            <a:r>
              <a:rPr lang="de-DE"/>
              <a:t>Wenn Sie die Pfeilspitze in die Nähe des Rechtecks bringen, erscheinen daran „Klebepunkte“.</a:t>
            </a:r>
          </a:p>
          <a:p>
            <a:pPr marL="457200" indent="-457200">
              <a:spcAft>
                <a:spcPts val="1200"/>
              </a:spcAft>
              <a:buFont typeface="+mj-lt"/>
              <a:buAutoNum type="arabicPeriod"/>
            </a:pPr>
            <a:endParaRPr lang="de-DE"/>
          </a:p>
          <a:p>
            <a:pPr marL="457200" indent="-457200">
              <a:spcAft>
                <a:spcPts val="1200"/>
              </a:spcAft>
              <a:buFont typeface="+mj-lt"/>
              <a:buAutoNum type="arabicPeriod"/>
            </a:pPr>
            <a:r>
              <a:rPr lang="de-DE"/>
              <a:t>Führen Sie die Pfeilspitze auf einen „Klebepunkt“, so wird dieser grün. Der Pfeil klebt jetzt am Rechteck fest.</a:t>
            </a:r>
          </a:p>
          <a:p>
            <a:pPr marL="457200" indent="-457200">
              <a:spcAft>
                <a:spcPts val="1200"/>
              </a:spcAft>
              <a:buFont typeface="+mj-lt"/>
              <a:buAutoNum type="arabicPeriod"/>
            </a:pPr>
            <a:r>
              <a:rPr lang="de-DE"/>
              <a:t>Wenn Sie jetzt das Rechteck verschieben, kommt das Pfeilende mit!</a:t>
            </a:r>
          </a:p>
          <a:p>
            <a:pPr>
              <a:spcAft>
                <a:spcPts val="1200"/>
              </a:spcAft>
            </a:pPr>
            <a:r>
              <a:rPr lang="de-DE" u="sng"/>
              <a:t>ACHTUNG:</a:t>
            </a:r>
            <a:r>
              <a:rPr lang="de-DE"/>
              <a:t> Bei dieser Operation müssen Sie eines der PfeilENDEN mit der Maus bewegen – nicht den Pfeil als Ganzes!</a:t>
            </a:r>
          </a:p>
        </p:txBody>
      </p:sp>
      <p:cxnSp>
        <p:nvCxnSpPr>
          <p:cNvPr id="12" name="Gerade Verbindung mit Pfeil 11"/>
          <p:cNvCxnSpPr>
            <a:stCxn id="5" idx="2"/>
            <a:endCxn id="16" idx="0"/>
          </p:cNvCxnSpPr>
          <p:nvPr/>
        </p:nvCxnSpPr>
        <p:spPr>
          <a:xfrm>
            <a:off x="8625408" y="1455601"/>
            <a:ext cx="0" cy="486054"/>
          </a:xfrm>
          <a:prstGeom prst="straightConnector1">
            <a:avLst/>
          </a:prstGeom>
          <a:noFill/>
          <a:ln w="38100" algn="ctr">
            <a:solidFill>
              <a:schemeClr val="tx1"/>
            </a:solidFill>
            <a:round/>
            <a:headEnd/>
            <a:tailEnd type="arrow" w="med" len="med"/>
          </a:ln>
        </p:spPr>
      </p:cxnSp>
      <p:sp>
        <p:nvSpPr>
          <p:cNvPr id="5" name="Rechteck 4"/>
          <p:cNvSpPr/>
          <p:nvPr/>
        </p:nvSpPr>
        <p:spPr>
          <a:xfrm>
            <a:off x="7977336" y="951545"/>
            <a:ext cx="1296144"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8F9092"/>
              </a:solidFill>
            </a:endParaRPr>
          </a:p>
        </p:txBody>
      </p:sp>
      <p:sp>
        <p:nvSpPr>
          <p:cNvPr id="16" name="Rechteck 15"/>
          <p:cNvSpPr/>
          <p:nvPr/>
        </p:nvSpPr>
        <p:spPr>
          <a:xfrm>
            <a:off x="7977336" y="1941655"/>
            <a:ext cx="1296144"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8F9092"/>
              </a:solidFill>
            </a:endParaRPr>
          </a:p>
        </p:txBody>
      </p:sp>
      <p:sp>
        <p:nvSpPr>
          <p:cNvPr id="17" name="Rechteck 16"/>
          <p:cNvSpPr/>
          <p:nvPr/>
        </p:nvSpPr>
        <p:spPr>
          <a:xfrm>
            <a:off x="7977336" y="2931765"/>
            <a:ext cx="1296144"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8F9092"/>
              </a:solidFill>
            </a:endParaRPr>
          </a:p>
        </p:txBody>
      </p:sp>
      <p:cxnSp>
        <p:nvCxnSpPr>
          <p:cNvPr id="19" name="Gerade Verbindung mit Pfeil 18"/>
          <p:cNvCxnSpPr>
            <a:stCxn id="16" idx="2"/>
            <a:endCxn id="17" idx="0"/>
          </p:cNvCxnSpPr>
          <p:nvPr/>
        </p:nvCxnSpPr>
        <p:spPr>
          <a:xfrm>
            <a:off x="8625408" y="2445711"/>
            <a:ext cx="0" cy="486054"/>
          </a:xfrm>
          <a:prstGeom prst="straightConnector1">
            <a:avLst/>
          </a:prstGeom>
          <a:noFill/>
          <a:ln w="38100" algn="ctr">
            <a:solidFill>
              <a:schemeClr val="tx1"/>
            </a:solidFill>
            <a:round/>
            <a:headEnd/>
            <a:tailEnd type="arrow" w="med" len="med"/>
          </a:ln>
        </p:spPr>
      </p:cxnSp>
      <p:pic>
        <p:nvPicPr>
          <p:cNvPr id="20" name="Grafik 19"/>
          <p:cNvPicPr>
            <a:picLocks noChangeAspect="1"/>
          </p:cNvPicPr>
          <p:nvPr/>
        </p:nvPicPr>
        <p:blipFill>
          <a:blip r:embed="rId3"/>
          <a:stretch>
            <a:fillRect/>
          </a:stretch>
        </p:blipFill>
        <p:spPr>
          <a:xfrm>
            <a:off x="7905328" y="3743560"/>
            <a:ext cx="1512168" cy="2681149"/>
          </a:xfrm>
          <a:prstGeom prst="rect">
            <a:avLst/>
          </a:prstGeom>
        </p:spPr>
      </p:pic>
      <p:cxnSp>
        <p:nvCxnSpPr>
          <p:cNvPr id="26" name="Gerade Verbindung mit Pfeil 25"/>
          <p:cNvCxnSpPr/>
          <p:nvPr/>
        </p:nvCxnSpPr>
        <p:spPr>
          <a:xfrm>
            <a:off x="5673080" y="3140968"/>
            <a:ext cx="2880320" cy="1656184"/>
          </a:xfrm>
          <a:prstGeom prst="straightConnector1">
            <a:avLst/>
          </a:prstGeom>
          <a:noFill/>
          <a:ln w="38100" algn="ctr">
            <a:solidFill>
              <a:srgbClr val="E30613"/>
            </a:solidFill>
            <a:round/>
            <a:headEnd/>
            <a:tailEnd type="arrow" w="med" len="med"/>
          </a:ln>
        </p:spPr>
      </p:cxnSp>
      <p:sp>
        <p:nvSpPr>
          <p:cNvPr id="2" name="Titel 1"/>
          <p:cNvSpPr>
            <a:spLocks noGrp="1"/>
          </p:cNvSpPr>
          <p:nvPr>
            <p:ph type="title"/>
          </p:nvPr>
        </p:nvSpPr>
        <p:spPr>
          <a:xfrm>
            <a:off x="135736" y="417547"/>
            <a:ext cx="7985616" cy="277912"/>
          </a:xfrm>
          <a:prstGeom prst="rect">
            <a:avLst/>
          </a:prstGeom>
        </p:spPr>
        <p:txBody>
          <a:bodyPr/>
          <a:lstStyle/>
          <a:p>
            <a:r>
              <a:rPr lang="de-DE"/>
              <a:t>Tipps&amp;Tricks</a:t>
            </a:r>
          </a:p>
        </p:txBody>
      </p:sp>
    </p:spTree>
    <p:extLst>
      <p:ext uri="{BB962C8B-B14F-4D97-AF65-F5344CB8AC3E}">
        <p14:creationId xmlns:p14="http://schemas.microsoft.com/office/powerpoint/2010/main" val="1875470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Effect transition="in" filter="fade">
                                      <p:cBhvr>
                                        <p:cTn id="15" dur="1000"/>
                                        <p:tgtEl>
                                          <p:spTgt spid="19"/>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Effect transition="in" filter="fade">
                                      <p:cBhvr>
                                        <p:cTn id="2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237532" y="836712"/>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Problem</a:t>
            </a:r>
          </a:p>
        </p:txBody>
      </p:sp>
      <p:sp>
        <p:nvSpPr>
          <p:cNvPr id="7" name="Abgerundetes Rechteck 6"/>
          <p:cNvSpPr/>
          <p:nvPr/>
        </p:nvSpPr>
        <p:spPr>
          <a:xfrm>
            <a:off x="237532" y="1988840"/>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Lösung</a:t>
            </a:r>
          </a:p>
        </p:txBody>
      </p:sp>
      <p:sp>
        <p:nvSpPr>
          <p:cNvPr id="8" name="Textfeld 7"/>
          <p:cNvSpPr txBox="1"/>
          <p:nvPr/>
        </p:nvSpPr>
        <p:spPr>
          <a:xfrm>
            <a:off x="2360712" y="764704"/>
            <a:ext cx="5544616" cy="707886"/>
          </a:xfrm>
          <a:prstGeom prst="rect">
            <a:avLst/>
          </a:prstGeom>
          <a:noFill/>
        </p:spPr>
        <p:txBody>
          <a:bodyPr wrap="square" rtlCol="0">
            <a:spAutoFit/>
          </a:bodyPr>
          <a:lstStyle/>
          <a:p>
            <a:r>
              <a:rPr lang="de-DE" dirty="0"/>
              <a:t>Sie möchten die Folie in drei gleiche Teile teilen – z.B. für ein Faltblatt.</a:t>
            </a:r>
          </a:p>
        </p:txBody>
      </p:sp>
      <p:sp>
        <p:nvSpPr>
          <p:cNvPr id="9" name="Textfeld 8"/>
          <p:cNvSpPr txBox="1"/>
          <p:nvPr/>
        </p:nvSpPr>
        <p:spPr>
          <a:xfrm>
            <a:off x="237532" y="2564904"/>
            <a:ext cx="6371652" cy="3170099"/>
          </a:xfrm>
          <a:prstGeom prst="rect">
            <a:avLst/>
          </a:prstGeom>
          <a:noFill/>
        </p:spPr>
        <p:txBody>
          <a:bodyPr wrap="square" rtlCol="0">
            <a:spAutoFit/>
          </a:bodyPr>
          <a:lstStyle/>
          <a:p>
            <a:pPr marL="457200" indent="-457200">
              <a:spcAft>
                <a:spcPts val="1200"/>
              </a:spcAft>
              <a:buFont typeface="+mj-lt"/>
              <a:buAutoNum type="arabicPeriod"/>
            </a:pPr>
            <a:r>
              <a:rPr lang="de-DE"/>
              <a:t>Zeichen Sie ein Rechteck und kopieren Sie es zweimal.</a:t>
            </a:r>
          </a:p>
          <a:p>
            <a:pPr marL="457200" indent="-457200">
              <a:spcAft>
                <a:spcPts val="1200"/>
              </a:spcAft>
              <a:buFont typeface="+mj-lt"/>
              <a:buAutoNum type="arabicPeriod"/>
            </a:pPr>
            <a:r>
              <a:rPr lang="de-DE"/>
              <a:t>Platzieren Sie die Rechtecke nebeneinander und gruppieren Sie sie.</a:t>
            </a:r>
          </a:p>
          <a:p>
            <a:pPr marL="457200" indent="-457200">
              <a:spcAft>
                <a:spcPts val="1200"/>
              </a:spcAft>
              <a:buFont typeface="+mj-lt"/>
              <a:buAutoNum type="arabicPeriod"/>
            </a:pPr>
            <a:endParaRPr lang="de-DE"/>
          </a:p>
          <a:p>
            <a:pPr marL="457200" indent="-457200">
              <a:spcAft>
                <a:spcPts val="1200"/>
              </a:spcAft>
              <a:buFont typeface="+mj-lt"/>
              <a:buAutoNum type="arabicPeriod"/>
            </a:pPr>
            <a:endParaRPr lang="de-DE"/>
          </a:p>
          <a:p>
            <a:pPr marL="457200" indent="-457200">
              <a:spcAft>
                <a:spcPts val="1200"/>
              </a:spcAft>
              <a:buFont typeface="+mj-lt"/>
              <a:buAutoNum type="arabicPeriod"/>
            </a:pPr>
            <a:r>
              <a:rPr lang="de-DE"/>
              <a:t>Ziehen Sie die Gruppe so groß, dass sie die gesamte Folienfläche einnimmt.</a:t>
            </a:r>
          </a:p>
        </p:txBody>
      </p:sp>
      <p:sp>
        <p:nvSpPr>
          <p:cNvPr id="2" name="Titel 1"/>
          <p:cNvSpPr>
            <a:spLocks noGrp="1"/>
          </p:cNvSpPr>
          <p:nvPr>
            <p:ph type="title"/>
          </p:nvPr>
        </p:nvSpPr>
        <p:spPr>
          <a:xfrm>
            <a:off x="135736" y="417547"/>
            <a:ext cx="7985616" cy="277912"/>
          </a:xfrm>
          <a:prstGeom prst="rect">
            <a:avLst/>
          </a:prstGeom>
        </p:spPr>
        <p:txBody>
          <a:bodyPr/>
          <a:lstStyle/>
          <a:p>
            <a:r>
              <a:rPr lang="de-DE"/>
              <a:t>Tipps&amp;Tricks</a:t>
            </a:r>
          </a:p>
        </p:txBody>
      </p:sp>
      <p:pic>
        <p:nvPicPr>
          <p:cNvPr id="3" name="Grafik 2"/>
          <p:cNvPicPr>
            <a:picLocks noChangeAspect="1"/>
          </p:cNvPicPr>
          <p:nvPr/>
        </p:nvPicPr>
        <p:blipFill>
          <a:blip r:embed="rId3"/>
          <a:stretch>
            <a:fillRect/>
          </a:stretch>
        </p:blipFill>
        <p:spPr>
          <a:xfrm>
            <a:off x="6848356" y="1988840"/>
            <a:ext cx="2877328" cy="2002745"/>
          </a:xfrm>
          <a:prstGeom prst="rect">
            <a:avLst/>
          </a:prstGeom>
        </p:spPr>
      </p:pic>
      <p:pic>
        <p:nvPicPr>
          <p:cNvPr id="4" name="Grafik 3"/>
          <p:cNvPicPr>
            <a:picLocks noChangeAspect="1"/>
          </p:cNvPicPr>
          <p:nvPr/>
        </p:nvPicPr>
        <p:blipFill>
          <a:blip r:embed="rId4"/>
          <a:stretch>
            <a:fillRect/>
          </a:stretch>
        </p:blipFill>
        <p:spPr>
          <a:xfrm>
            <a:off x="6834124" y="4149953"/>
            <a:ext cx="2905791" cy="2015682"/>
          </a:xfrm>
          <a:prstGeom prst="rect">
            <a:avLst/>
          </a:prstGeom>
        </p:spPr>
      </p:pic>
      <p:cxnSp>
        <p:nvCxnSpPr>
          <p:cNvPr id="26" name="Gerade Verbindung mit Pfeil 25"/>
          <p:cNvCxnSpPr/>
          <p:nvPr/>
        </p:nvCxnSpPr>
        <p:spPr>
          <a:xfrm flipV="1">
            <a:off x="6177136" y="3342035"/>
            <a:ext cx="1080120" cy="519013"/>
          </a:xfrm>
          <a:prstGeom prst="straightConnector1">
            <a:avLst/>
          </a:prstGeom>
          <a:noFill/>
          <a:ln w="38100" algn="ctr">
            <a:solidFill>
              <a:srgbClr val="E30613"/>
            </a:solidFill>
            <a:round/>
            <a:headEnd/>
            <a:tailEnd type="arrow" w="med" len="med"/>
          </a:ln>
        </p:spPr>
      </p:cxnSp>
      <p:cxnSp>
        <p:nvCxnSpPr>
          <p:cNvPr id="18" name="Gerade Verbindung mit Pfeil 17"/>
          <p:cNvCxnSpPr/>
          <p:nvPr/>
        </p:nvCxnSpPr>
        <p:spPr>
          <a:xfrm flipV="1">
            <a:off x="5673080" y="4638179"/>
            <a:ext cx="1584176" cy="902587"/>
          </a:xfrm>
          <a:prstGeom prst="straightConnector1">
            <a:avLst/>
          </a:prstGeom>
          <a:noFill/>
          <a:ln w="38100" algn="ctr">
            <a:solidFill>
              <a:srgbClr val="E30613"/>
            </a:solidFill>
            <a:round/>
            <a:headEnd/>
            <a:tailEnd type="arrow" w="med" len="med"/>
          </a:ln>
        </p:spPr>
      </p:cxnSp>
    </p:spTree>
    <p:extLst>
      <p:ext uri="{BB962C8B-B14F-4D97-AF65-F5344CB8AC3E}">
        <p14:creationId xmlns:p14="http://schemas.microsoft.com/office/powerpoint/2010/main" val="1515624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Effect transition="in" filter="fade">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432720" y="764704"/>
            <a:ext cx="6552728" cy="4604337"/>
          </a:xfrm>
          <a:prstGeom prst="rect">
            <a:avLst/>
          </a:prstGeom>
          <a:noFill/>
          <a:ln w="12700">
            <a:noFill/>
            <a:miter lim="800000"/>
            <a:headEnd/>
            <a:tailEnd/>
          </a:ln>
        </p:spPr>
        <p:txBody>
          <a:bodyPr wrap="square">
            <a:spAutoFit/>
          </a:bodyPr>
          <a:lstStyle/>
          <a:p>
            <a:pPr defTabSz="762000">
              <a:spcAft>
                <a:spcPct val="30000"/>
              </a:spcAft>
            </a:pPr>
            <a:r>
              <a:rPr lang="de-DE" sz="2400" b="1"/>
              <a:t>Datei / Optionen:</a:t>
            </a:r>
          </a:p>
          <a:p>
            <a:pPr marL="176213" indent="-176213" defTabSz="762000">
              <a:spcAft>
                <a:spcPct val="30000"/>
              </a:spcAft>
              <a:buSzPct val="150000"/>
              <a:buFontTx/>
              <a:buChar char="•"/>
            </a:pPr>
            <a:r>
              <a:rPr lang="de-DE"/>
              <a:t>Add-ins</a:t>
            </a:r>
          </a:p>
          <a:p>
            <a:pPr marL="633413" lvl="1" indent="-176213" defTabSz="762000">
              <a:spcAft>
                <a:spcPct val="30000"/>
              </a:spcAft>
              <a:buFont typeface="Courier New" pitchFamily="49" charset="0"/>
              <a:buChar char="o"/>
            </a:pPr>
            <a:r>
              <a:rPr lang="de-DE"/>
              <a:t>Aktive Anwendungen überwachen und ggf. mit „Los …“ entfernen</a:t>
            </a:r>
          </a:p>
          <a:p>
            <a:pPr marL="176213" indent="-176213" defTabSz="762000">
              <a:spcAft>
                <a:spcPct val="30000"/>
              </a:spcAft>
              <a:buSzPct val="150000"/>
              <a:buFontTx/>
              <a:buChar char="•"/>
            </a:pPr>
            <a:r>
              <a:rPr lang="de-DE"/>
              <a:t>Trust Center / Einstellungen für das Trust Center</a:t>
            </a:r>
          </a:p>
          <a:p>
            <a:pPr marL="633413" lvl="1" indent="-176213" defTabSz="762000">
              <a:spcAft>
                <a:spcPct val="30000"/>
              </a:spcAft>
              <a:buFont typeface="Courier New" pitchFamily="49" charset="0"/>
              <a:buChar char="o"/>
            </a:pPr>
            <a:r>
              <a:rPr lang="de-DE"/>
              <a:t>Vertrauenswürdige Speicherorte definieren</a:t>
            </a:r>
          </a:p>
          <a:p>
            <a:pPr marL="633413" lvl="1" indent="-176213" defTabSz="762000">
              <a:spcAft>
                <a:spcPct val="30000"/>
              </a:spcAft>
              <a:buFont typeface="Courier New" pitchFamily="49" charset="0"/>
              <a:buChar char="o"/>
            </a:pPr>
            <a:r>
              <a:rPr lang="de-DE"/>
              <a:t>Makroeinstellungen: „Alle Makros mit Benachrichtigung deaktivieren“</a:t>
            </a:r>
          </a:p>
          <a:p>
            <a:pPr marL="627063" lvl="1" indent="-169863" defTabSz="762000">
              <a:spcAft>
                <a:spcPct val="30000"/>
              </a:spcAft>
              <a:buFont typeface="Courier New" panose="02070309020205020404" pitchFamily="49" charset="0"/>
              <a:buChar char="o"/>
            </a:pPr>
            <a:r>
              <a:rPr lang="de-DE"/>
              <a:t>Datenschutzoptionen:</a:t>
            </a:r>
          </a:p>
          <a:p>
            <a:pPr marL="1257300" lvl="2" indent="-342900" defTabSz="762000">
              <a:spcAft>
                <a:spcPct val="30000"/>
              </a:spcAft>
              <a:buFont typeface="Symbol" panose="05050102010706020507" pitchFamily="18" charset="2"/>
              <a:buChar char="-"/>
            </a:pPr>
            <a:r>
              <a:rPr lang="de-DE"/>
              <a:t>„Beim Speichern persönliche Daten aus Dateieigenschaften entfernen“</a:t>
            </a:r>
          </a:p>
          <a:p>
            <a:pPr marL="176213" indent="-176213" defTabSz="762000">
              <a:spcAft>
                <a:spcPct val="30000"/>
              </a:spcAft>
            </a:pPr>
            <a:endParaRPr lang="de-DE"/>
          </a:p>
        </p:txBody>
      </p:sp>
      <p:sp>
        <p:nvSpPr>
          <p:cNvPr id="2" name="Titel 1"/>
          <p:cNvSpPr>
            <a:spLocks noGrp="1"/>
          </p:cNvSpPr>
          <p:nvPr>
            <p:ph type="title"/>
          </p:nvPr>
        </p:nvSpPr>
        <p:spPr>
          <a:prstGeom prst="rect">
            <a:avLst/>
          </a:prstGeom>
          <a:solidFill>
            <a:schemeClr val="bg1"/>
          </a:solidFill>
          <a:ln>
            <a:noFill/>
          </a:ln>
        </p:spPr>
        <p:txBody>
          <a:bodyPr rtlCol="0" anchor="ctr"/>
          <a:lstStyle/>
          <a:p>
            <a:pPr algn="l"/>
            <a:r>
              <a:rPr lang="de-DE"/>
              <a:t>Einstellungen</a:t>
            </a:r>
          </a:p>
        </p:txBody>
      </p:sp>
      <p:sp>
        <p:nvSpPr>
          <p:cNvPr id="5" name="Abgerundetes Rechteck 4"/>
          <p:cNvSpPr/>
          <p:nvPr/>
        </p:nvSpPr>
        <p:spPr>
          <a:xfrm>
            <a:off x="237532" y="854714"/>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Einstellungen</a:t>
            </a:r>
          </a:p>
        </p:txBody>
      </p:sp>
      <p:sp>
        <p:nvSpPr>
          <p:cNvPr id="6" name="Abgerundete rechteckige Legende 4">
            <a:extLst>
              <a:ext uri="{FF2B5EF4-FFF2-40B4-BE49-F238E27FC236}">
                <a16:creationId xmlns:a16="http://schemas.microsoft.com/office/drawing/2014/main" id="{77305BA9-42C7-490F-8055-5CBAC57517E7}"/>
              </a:ext>
            </a:extLst>
          </p:cNvPr>
          <p:cNvSpPr/>
          <p:nvPr/>
        </p:nvSpPr>
        <p:spPr>
          <a:xfrm>
            <a:off x="6033120" y="121386"/>
            <a:ext cx="3706638" cy="1291389"/>
          </a:xfrm>
          <a:prstGeom prst="wedgeRoundRectCallout">
            <a:avLst>
              <a:gd name="adj1" fmla="val -77130"/>
              <a:gd name="adj2" fmla="val 19275"/>
              <a:gd name="adj3" fmla="val 16667"/>
            </a:avLst>
          </a:prstGeom>
          <a:solidFill>
            <a:schemeClr val="bg1"/>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E30613"/>
                </a:solidFill>
                <a:latin typeface="Arial" panose="020B0604020202020204" pitchFamily="34" charset="0"/>
                <a:cs typeface="Arial" panose="020B0604020202020204" pitchFamily="34" charset="0"/>
              </a:rPr>
              <a:t>Die hier genannten Menüpunkte können sich in unterschiedlichen </a:t>
            </a:r>
            <a:r>
              <a:rPr lang="de-DE" sz="1400" dirty="0" err="1">
                <a:solidFill>
                  <a:srgbClr val="E30613"/>
                </a:solidFill>
                <a:latin typeface="Arial" panose="020B0604020202020204" pitchFamily="34" charset="0"/>
                <a:cs typeface="Arial" panose="020B0604020202020204" pitchFamily="34" charset="0"/>
              </a:rPr>
              <a:t>Powerpoint</a:t>
            </a:r>
            <a:r>
              <a:rPr lang="de-DE" sz="1400" dirty="0">
                <a:solidFill>
                  <a:srgbClr val="E30613"/>
                </a:solidFill>
                <a:latin typeface="Arial" panose="020B0604020202020204" pitchFamily="34" charset="0"/>
                <a:cs typeface="Arial" panose="020B0604020202020204" pitchFamily="34" charset="0"/>
              </a:rPr>
              <a:t>-Versionen an unterschiedlichen Stellen befinden oder auch unterschiedlich heißen.</a:t>
            </a:r>
          </a:p>
          <a:p>
            <a:pPr algn="ctr"/>
            <a:r>
              <a:rPr lang="de-DE" sz="1400" dirty="0">
                <a:solidFill>
                  <a:srgbClr val="E30613"/>
                </a:solidFill>
                <a:latin typeface="Arial" panose="020B0604020202020204" pitchFamily="34" charset="0"/>
                <a:cs typeface="Arial" panose="020B0604020202020204" pitchFamily="34" charset="0"/>
              </a:rPr>
              <a:t>Sie müssen dann etwas suchen!</a:t>
            </a:r>
          </a:p>
        </p:txBody>
      </p:sp>
    </p:spTree>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237532" y="836712"/>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Problem</a:t>
            </a:r>
          </a:p>
        </p:txBody>
      </p:sp>
      <p:sp>
        <p:nvSpPr>
          <p:cNvPr id="7" name="Abgerundetes Rechteck 6"/>
          <p:cNvSpPr/>
          <p:nvPr/>
        </p:nvSpPr>
        <p:spPr>
          <a:xfrm>
            <a:off x="237532" y="5673442"/>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Lösung 1/2</a:t>
            </a:r>
          </a:p>
        </p:txBody>
      </p:sp>
      <p:sp>
        <p:nvSpPr>
          <p:cNvPr id="8" name="Textfeld 7"/>
          <p:cNvSpPr txBox="1"/>
          <p:nvPr/>
        </p:nvSpPr>
        <p:spPr>
          <a:xfrm>
            <a:off x="2360712" y="764704"/>
            <a:ext cx="7364972" cy="707886"/>
          </a:xfrm>
          <a:prstGeom prst="rect">
            <a:avLst/>
          </a:prstGeom>
          <a:noFill/>
        </p:spPr>
        <p:txBody>
          <a:bodyPr wrap="square" rtlCol="0">
            <a:spAutoFit/>
          </a:bodyPr>
          <a:lstStyle/>
          <a:p>
            <a:r>
              <a:rPr lang="de-DE"/>
              <a:t>Sie möchten ein sog. Stoffstromdiagramm zeichnen.</a:t>
            </a:r>
          </a:p>
          <a:p>
            <a:r>
              <a:rPr lang="de-DE"/>
              <a:t>(auch „Sankey-Diagramm“ genannt)</a:t>
            </a:r>
          </a:p>
        </p:txBody>
      </p:sp>
      <p:sp>
        <p:nvSpPr>
          <p:cNvPr id="2" name="Titel 1"/>
          <p:cNvSpPr>
            <a:spLocks noGrp="1"/>
          </p:cNvSpPr>
          <p:nvPr>
            <p:ph type="title"/>
          </p:nvPr>
        </p:nvSpPr>
        <p:spPr>
          <a:xfrm>
            <a:off x="135736" y="417547"/>
            <a:ext cx="7985616" cy="277912"/>
          </a:xfrm>
          <a:prstGeom prst="rect">
            <a:avLst/>
          </a:prstGeom>
        </p:spPr>
        <p:txBody>
          <a:bodyPr/>
          <a:lstStyle/>
          <a:p>
            <a:r>
              <a:rPr lang="de-DE"/>
              <a:t>Tipps&amp;Tricks</a:t>
            </a:r>
          </a:p>
        </p:txBody>
      </p:sp>
      <p:pic>
        <p:nvPicPr>
          <p:cNvPr id="5" name="Grafik 4"/>
          <p:cNvPicPr>
            <a:picLocks noChangeAspect="1"/>
          </p:cNvPicPr>
          <p:nvPr/>
        </p:nvPicPr>
        <p:blipFill>
          <a:blip r:embed="rId3"/>
          <a:stretch>
            <a:fillRect/>
          </a:stretch>
        </p:blipFill>
        <p:spPr>
          <a:xfrm>
            <a:off x="2360712" y="1708971"/>
            <a:ext cx="5184576" cy="3736253"/>
          </a:xfrm>
          <a:prstGeom prst="rect">
            <a:avLst/>
          </a:prstGeom>
        </p:spPr>
      </p:pic>
      <p:sp>
        <p:nvSpPr>
          <p:cNvPr id="12" name="Textfeld 11"/>
          <p:cNvSpPr txBox="1"/>
          <p:nvPr/>
        </p:nvSpPr>
        <p:spPr>
          <a:xfrm>
            <a:off x="2360712" y="5673442"/>
            <a:ext cx="7364972" cy="707886"/>
          </a:xfrm>
          <a:prstGeom prst="rect">
            <a:avLst/>
          </a:prstGeom>
          <a:noFill/>
        </p:spPr>
        <p:txBody>
          <a:bodyPr wrap="square" rtlCol="0">
            <a:spAutoFit/>
          </a:bodyPr>
          <a:lstStyle/>
          <a:p>
            <a:r>
              <a:rPr lang="de-DE"/>
              <a:t>Dafür brauchen Sie eine ganz bestimmte Art von geknickten Pfeilen (siehe nächste Folie).</a:t>
            </a:r>
          </a:p>
        </p:txBody>
      </p:sp>
    </p:spTree>
    <p:extLst>
      <p:ext uri="{BB962C8B-B14F-4D97-AF65-F5344CB8AC3E}">
        <p14:creationId xmlns:p14="http://schemas.microsoft.com/office/powerpoint/2010/main" val="1471852939"/>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237532" y="836712"/>
            <a:ext cx="1979164" cy="432048"/>
          </a:xfrm>
          <a:prstGeom prst="round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solidFill>
                  <a:schemeClr val="bg1"/>
                </a:solidFill>
                <a:latin typeface="Arial" panose="020B0604020202020204" pitchFamily="34" charset="0"/>
                <a:cs typeface="Arial" panose="020B0604020202020204" pitchFamily="34" charset="0"/>
              </a:rPr>
              <a:t>Lösung 2/2</a:t>
            </a:r>
          </a:p>
        </p:txBody>
      </p:sp>
      <p:sp>
        <p:nvSpPr>
          <p:cNvPr id="2" name="Titel 1"/>
          <p:cNvSpPr>
            <a:spLocks noGrp="1"/>
          </p:cNvSpPr>
          <p:nvPr>
            <p:ph type="title"/>
          </p:nvPr>
        </p:nvSpPr>
        <p:spPr>
          <a:xfrm>
            <a:off x="135736" y="417547"/>
            <a:ext cx="7985616" cy="277912"/>
          </a:xfrm>
          <a:prstGeom prst="rect">
            <a:avLst/>
          </a:prstGeom>
        </p:spPr>
        <p:txBody>
          <a:bodyPr/>
          <a:lstStyle/>
          <a:p>
            <a:r>
              <a:rPr lang="de-DE"/>
              <a:t>Tipps&amp;Tricks</a:t>
            </a:r>
          </a:p>
        </p:txBody>
      </p:sp>
      <p:sp>
        <p:nvSpPr>
          <p:cNvPr id="9" name="Textfeld 8"/>
          <p:cNvSpPr txBox="1"/>
          <p:nvPr/>
        </p:nvSpPr>
        <p:spPr>
          <a:xfrm>
            <a:off x="5294432" y="6349990"/>
            <a:ext cx="4538423" cy="230832"/>
          </a:xfrm>
          <a:prstGeom prst="rect">
            <a:avLst/>
          </a:prstGeom>
          <a:noFill/>
        </p:spPr>
        <p:txBody>
          <a:bodyPr wrap="none" rtlCol="0">
            <a:spAutoFit/>
          </a:bodyPr>
          <a:lstStyle/>
          <a:p>
            <a:r>
              <a:rPr lang="de-DE" sz="900"/>
              <a:t>Quelle: https://slidehunter.com/powerpoint-templates/sankey-diagram-for-powerpoint/</a:t>
            </a:r>
          </a:p>
        </p:txBody>
      </p:sp>
      <p:sp>
        <p:nvSpPr>
          <p:cNvPr id="10" name="Freeform 2">
            <a:extLst>
              <a:ext uri="{FF2B5EF4-FFF2-40B4-BE49-F238E27FC236}">
                <a16:creationId xmlns:a16="http://schemas.microsoft.com/office/drawing/2014/main" id="{BBD5D7AD-C696-424D-A242-CC8CB71F463A}"/>
              </a:ext>
            </a:extLst>
          </p:cNvPr>
          <p:cNvSpPr/>
          <p:nvPr/>
        </p:nvSpPr>
        <p:spPr>
          <a:xfrm>
            <a:off x="1665918" y="1844824"/>
            <a:ext cx="3412490" cy="1640001"/>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218 h 1525301"/>
              <a:gd name="connsiteX1" fmla="*/ 1895856 w 5796116"/>
              <a:gd name="connsiteY1" fmla="*/ 122 h 1525301"/>
              <a:gd name="connsiteX2" fmla="*/ 2194560 w 5796116"/>
              <a:gd name="connsiteY2" fmla="*/ 134234 h 1525301"/>
              <a:gd name="connsiteX3" fmla="*/ 3383280 w 5796116"/>
              <a:gd name="connsiteY3" fmla="*/ 1316858 h 1525301"/>
              <a:gd name="connsiteX4" fmla="*/ 3901440 w 5796116"/>
              <a:gd name="connsiteY4" fmla="*/ 1524122 h 1525301"/>
              <a:gd name="connsiteX5" fmla="*/ 5796116 w 5796116"/>
              <a:gd name="connsiteY5" fmla="*/ 1525301 h 1525301"/>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60 h 1525243"/>
              <a:gd name="connsiteX1" fmla="*/ 1895856 w 5796116"/>
              <a:gd name="connsiteY1" fmla="*/ 64 h 1525243"/>
              <a:gd name="connsiteX2" fmla="*/ 2293620 w 5796116"/>
              <a:gd name="connsiteY2" fmla="*/ 229426 h 1525243"/>
              <a:gd name="connsiteX3" fmla="*/ 3383280 w 5796116"/>
              <a:gd name="connsiteY3" fmla="*/ 1316800 h 1525243"/>
              <a:gd name="connsiteX4" fmla="*/ 3901440 w 5796116"/>
              <a:gd name="connsiteY4" fmla="*/ 1524064 h 1525243"/>
              <a:gd name="connsiteX5" fmla="*/ 5796116 w 5796116"/>
              <a:gd name="connsiteY5" fmla="*/ 1525243 h 1525243"/>
              <a:gd name="connsiteX0" fmla="*/ 0 w 5796116"/>
              <a:gd name="connsiteY0" fmla="*/ 2723 h 1521806"/>
              <a:gd name="connsiteX1" fmla="*/ 1789176 w 5796116"/>
              <a:gd name="connsiteY1" fmla="*/ 437 h 1521806"/>
              <a:gd name="connsiteX2" fmla="*/ 2293620 w 5796116"/>
              <a:gd name="connsiteY2" fmla="*/ 225989 h 1521806"/>
              <a:gd name="connsiteX3" fmla="*/ 3383280 w 5796116"/>
              <a:gd name="connsiteY3" fmla="*/ 1313363 h 1521806"/>
              <a:gd name="connsiteX4" fmla="*/ 3901440 w 5796116"/>
              <a:gd name="connsiteY4" fmla="*/ 1520627 h 1521806"/>
              <a:gd name="connsiteX5" fmla="*/ 5796116 w 5796116"/>
              <a:gd name="connsiteY5" fmla="*/ 1521806 h 1521806"/>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13296 h 1532379"/>
              <a:gd name="connsiteX1" fmla="*/ 1789176 w 5796116"/>
              <a:gd name="connsiteY1" fmla="*/ 11010 h 1532379"/>
              <a:gd name="connsiteX2" fmla="*/ 2293620 w 5796116"/>
              <a:gd name="connsiteY2" fmla="*/ 236562 h 1532379"/>
              <a:gd name="connsiteX3" fmla="*/ 3383280 w 5796116"/>
              <a:gd name="connsiteY3" fmla="*/ 1323936 h 1532379"/>
              <a:gd name="connsiteX4" fmla="*/ 3901440 w 5796116"/>
              <a:gd name="connsiteY4" fmla="*/ 1531200 h 1532379"/>
              <a:gd name="connsiteX5" fmla="*/ 5796116 w 5796116"/>
              <a:gd name="connsiteY5" fmla="*/ 1532379 h 153237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4917 h 1524000"/>
              <a:gd name="connsiteX1" fmla="*/ 1452716 w 5796116"/>
              <a:gd name="connsiteY1" fmla="*/ 0 h 1524000"/>
              <a:gd name="connsiteX2" fmla="*/ 1789176 w 5796116"/>
              <a:gd name="connsiteY2" fmla="*/ 2631 h 1524000"/>
              <a:gd name="connsiteX3" fmla="*/ 2293620 w 5796116"/>
              <a:gd name="connsiteY3" fmla="*/ 228183 h 1524000"/>
              <a:gd name="connsiteX4" fmla="*/ 3383280 w 5796116"/>
              <a:gd name="connsiteY4" fmla="*/ 1315557 h 1524000"/>
              <a:gd name="connsiteX5" fmla="*/ 3901440 w 5796116"/>
              <a:gd name="connsiteY5" fmla="*/ 1522821 h 1524000"/>
              <a:gd name="connsiteX6" fmla="*/ 5796116 w 5796116"/>
              <a:gd name="connsiteY6" fmla="*/ 1524000 h 1524000"/>
              <a:gd name="connsiteX0" fmla="*/ 0 w 4343400"/>
              <a:gd name="connsiteY0" fmla="*/ 0 h 1524000"/>
              <a:gd name="connsiteX1" fmla="*/ 336460 w 4343400"/>
              <a:gd name="connsiteY1" fmla="*/ 2631 h 1524000"/>
              <a:gd name="connsiteX2" fmla="*/ 840904 w 4343400"/>
              <a:gd name="connsiteY2" fmla="*/ 228183 h 1524000"/>
              <a:gd name="connsiteX3" fmla="*/ 1930564 w 4343400"/>
              <a:gd name="connsiteY3" fmla="*/ 1315557 h 1524000"/>
              <a:gd name="connsiteX4" fmla="*/ 2448724 w 4343400"/>
              <a:gd name="connsiteY4" fmla="*/ 1522821 h 1524000"/>
              <a:gd name="connsiteX5" fmla="*/ 4343400 w 4343400"/>
              <a:gd name="connsiteY5" fmla="*/ 1524000 h 1524000"/>
              <a:gd name="connsiteX0" fmla="*/ 0 w 3119120"/>
              <a:gd name="connsiteY0" fmla="*/ 0 h 1524000"/>
              <a:gd name="connsiteX1" fmla="*/ 336460 w 3119120"/>
              <a:gd name="connsiteY1" fmla="*/ 2631 h 1524000"/>
              <a:gd name="connsiteX2" fmla="*/ 840904 w 3119120"/>
              <a:gd name="connsiteY2" fmla="*/ 228183 h 1524000"/>
              <a:gd name="connsiteX3" fmla="*/ 1930564 w 3119120"/>
              <a:gd name="connsiteY3" fmla="*/ 1315557 h 1524000"/>
              <a:gd name="connsiteX4" fmla="*/ 2448724 w 3119120"/>
              <a:gd name="connsiteY4" fmla="*/ 1522821 h 1524000"/>
              <a:gd name="connsiteX5" fmla="*/ 3119120 w 3119120"/>
              <a:gd name="connsiteY5" fmla="*/ 1524000 h 1524000"/>
              <a:gd name="connsiteX0" fmla="*/ 0 w 3073400"/>
              <a:gd name="connsiteY0" fmla="*/ 0 h 1524000"/>
              <a:gd name="connsiteX1" fmla="*/ 336460 w 3073400"/>
              <a:gd name="connsiteY1" fmla="*/ 2631 h 1524000"/>
              <a:gd name="connsiteX2" fmla="*/ 840904 w 3073400"/>
              <a:gd name="connsiteY2" fmla="*/ 228183 h 1524000"/>
              <a:gd name="connsiteX3" fmla="*/ 1930564 w 3073400"/>
              <a:gd name="connsiteY3" fmla="*/ 1315557 h 1524000"/>
              <a:gd name="connsiteX4" fmla="*/ 2448724 w 3073400"/>
              <a:gd name="connsiteY4" fmla="*/ 1522821 h 1524000"/>
              <a:gd name="connsiteX5" fmla="*/ 3073400 w 3073400"/>
              <a:gd name="connsiteY5" fmla="*/ 1524000 h 1524000"/>
              <a:gd name="connsiteX0" fmla="*/ 0 w 3031490"/>
              <a:gd name="connsiteY0" fmla="*/ 0 h 1522821"/>
              <a:gd name="connsiteX1" fmla="*/ 336460 w 3031490"/>
              <a:gd name="connsiteY1" fmla="*/ 2631 h 1522821"/>
              <a:gd name="connsiteX2" fmla="*/ 840904 w 3031490"/>
              <a:gd name="connsiteY2" fmla="*/ 228183 h 1522821"/>
              <a:gd name="connsiteX3" fmla="*/ 1930564 w 3031490"/>
              <a:gd name="connsiteY3" fmla="*/ 1315557 h 1522821"/>
              <a:gd name="connsiteX4" fmla="*/ 2448724 w 3031490"/>
              <a:gd name="connsiteY4" fmla="*/ 1522821 h 1522821"/>
              <a:gd name="connsiteX5" fmla="*/ 3031490 w 3031490"/>
              <a:gd name="connsiteY5" fmla="*/ 1522095 h 152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490" h="1522821">
                <a:moveTo>
                  <a:pt x="0" y="0"/>
                </a:moveTo>
                <a:lnTo>
                  <a:pt x="336460" y="2631"/>
                </a:lnTo>
                <a:cubicBezTo>
                  <a:pt x="631862" y="5679"/>
                  <a:pt x="704760" y="100802"/>
                  <a:pt x="840904" y="228183"/>
                </a:cubicBezTo>
                <a:cubicBezTo>
                  <a:pt x="977048" y="355564"/>
                  <a:pt x="1765464" y="1149314"/>
                  <a:pt x="1930564" y="1315557"/>
                </a:cubicBezTo>
                <a:cubicBezTo>
                  <a:pt x="2095664" y="1481800"/>
                  <a:pt x="2195117" y="1522428"/>
                  <a:pt x="2448724" y="1522821"/>
                </a:cubicBezTo>
                <a:lnTo>
                  <a:pt x="3031490" y="1522095"/>
                </a:lnTo>
              </a:path>
            </a:pathLst>
          </a:custGeom>
          <a:ln w="254000">
            <a:solidFill>
              <a:srgbClr val="009ED6"/>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p>
        </p:txBody>
      </p:sp>
      <p:sp>
        <p:nvSpPr>
          <p:cNvPr id="11" name="Freeform 4">
            <a:extLst>
              <a:ext uri="{FF2B5EF4-FFF2-40B4-BE49-F238E27FC236}">
                <a16:creationId xmlns:a16="http://schemas.microsoft.com/office/drawing/2014/main" id="{C5AB89C1-8401-4E89-9072-DFECA150A02B}"/>
              </a:ext>
            </a:extLst>
          </p:cNvPr>
          <p:cNvSpPr/>
          <p:nvPr/>
        </p:nvSpPr>
        <p:spPr>
          <a:xfrm>
            <a:off x="1665918" y="2419205"/>
            <a:ext cx="3412490" cy="1231669"/>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218 h 1525301"/>
              <a:gd name="connsiteX1" fmla="*/ 1895856 w 5796116"/>
              <a:gd name="connsiteY1" fmla="*/ 122 h 1525301"/>
              <a:gd name="connsiteX2" fmla="*/ 2194560 w 5796116"/>
              <a:gd name="connsiteY2" fmla="*/ 134234 h 1525301"/>
              <a:gd name="connsiteX3" fmla="*/ 3383280 w 5796116"/>
              <a:gd name="connsiteY3" fmla="*/ 1316858 h 1525301"/>
              <a:gd name="connsiteX4" fmla="*/ 3901440 w 5796116"/>
              <a:gd name="connsiteY4" fmla="*/ 1524122 h 1525301"/>
              <a:gd name="connsiteX5" fmla="*/ 5796116 w 5796116"/>
              <a:gd name="connsiteY5" fmla="*/ 1525301 h 1525301"/>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60 h 1525243"/>
              <a:gd name="connsiteX1" fmla="*/ 1895856 w 5796116"/>
              <a:gd name="connsiteY1" fmla="*/ 64 h 1525243"/>
              <a:gd name="connsiteX2" fmla="*/ 2293620 w 5796116"/>
              <a:gd name="connsiteY2" fmla="*/ 229426 h 1525243"/>
              <a:gd name="connsiteX3" fmla="*/ 3383280 w 5796116"/>
              <a:gd name="connsiteY3" fmla="*/ 1316800 h 1525243"/>
              <a:gd name="connsiteX4" fmla="*/ 3901440 w 5796116"/>
              <a:gd name="connsiteY4" fmla="*/ 1524064 h 1525243"/>
              <a:gd name="connsiteX5" fmla="*/ 5796116 w 5796116"/>
              <a:gd name="connsiteY5" fmla="*/ 1525243 h 1525243"/>
              <a:gd name="connsiteX0" fmla="*/ 0 w 5796116"/>
              <a:gd name="connsiteY0" fmla="*/ 2723 h 1521806"/>
              <a:gd name="connsiteX1" fmla="*/ 1789176 w 5796116"/>
              <a:gd name="connsiteY1" fmla="*/ 437 h 1521806"/>
              <a:gd name="connsiteX2" fmla="*/ 2293620 w 5796116"/>
              <a:gd name="connsiteY2" fmla="*/ 225989 h 1521806"/>
              <a:gd name="connsiteX3" fmla="*/ 3383280 w 5796116"/>
              <a:gd name="connsiteY3" fmla="*/ 1313363 h 1521806"/>
              <a:gd name="connsiteX4" fmla="*/ 3901440 w 5796116"/>
              <a:gd name="connsiteY4" fmla="*/ 1520627 h 1521806"/>
              <a:gd name="connsiteX5" fmla="*/ 5796116 w 5796116"/>
              <a:gd name="connsiteY5" fmla="*/ 1521806 h 1521806"/>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13296 h 1532379"/>
              <a:gd name="connsiteX1" fmla="*/ 1789176 w 5796116"/>
              <a:gd name="connsiteY1" fmla="*/ 11010 h 1532379"/>
              <a:gd name="connsiteX2" fmla="*/ 2293620 w 5796116"/>
              <a:gd name="connsiteY2" fmla="*/ 236562 h 1532379"/>
              <a:gd name="connsiteX3" fmla="*/ 3383280 w 5796116"/>
              <a:gd name="connsiteY3" fmla="*/ 1323936 h 1532379"/>
              <a:gd name="connsiteX4" fmla="*/ 3901440 w 5796116"/>
              <a:gd name="connsiteY4" fmla="*/ 1531200 h 1532379"/>
              <a:gd name="connsiteX5" fmla="*/ 5796116 w 5796116"/>
              <a:gd name="connsiteY5" fmla="*/ 1532379 h 153237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4917 h 1524000"/>
              <a:gd name="connsiteX1" fmla="*/ 1452716 w 5796116"/>
              <a:gd name="connsiteY1" fmla="*/ 0 h 1524000"/>
              <a:gd name="connsiteX2" fmla="*/ 1789176 w 5796116"/>
              <a:gd name="connsiteY2" fmla="*/ 2631 h 1524000"/>
              <a:gd name="connsiteX3" fmla="*/ 2293620 w 5796116"/>
              <a:gd name="connsiteY3" fmla="*/ 228183 h 1524000"/>
              <a:gd name="connsiteX4" fmla="*/ 3383280 w 5796116"/>
              <a:gd name="connsiteY4" fmla="*/ 1315557 h 1524000"/>
              <a:gd name="connsiteX5" fmla="*/ 3901440 w 5796116"/>
              <a:gd name="connsiteY5" fmla="*/ 1522821 h 1524000"/>
              <a:gd name="connsiteX6" fmla="*/ 5796116 w 5796116"/>
              <a:gd name="connsiteY6" fmla="*/ 1524000 h 1524000"/>
              <a:gd name="connsiteX0" fmla="*/ 0 w 4343400"/>
              <a:gd name="connsiteY0" fmla="*/ 0 h 1524000"/>
              <a:gd name="connsiteX1" fmla="*/ 336460 w 4343400"/>
              <a:gd name="connsiteY1" fmla="*/ 2631 h 1524000"/>
              <a:gd name="connsiteX2" fmla="*/ 840904 w 4343400"/>
              <a:gd name="connsiteY2" fmla="*/ 228183 h 1524000"/>
              <a:gd name="connsiteX3" fmla="*/ 1930564 w 4343400"/>
              <a:gd name="connsiteY3" fmla="*/ 1315557 h 1524000"/>
              <a:gd name="connsiteX4" fmla="*/ 2448724 w 4343400"/>
              <a:gd name="connsiteY4" fmla="*/ 1522821 h 1524000"/>
              <a:gd name="connsiteX5" fmla="*/ 4343400 w 4343400"/>
              <a:gd name="connsiteY5" fmla="*/ 1524000 h 1524000"/>
              <a:gd name="connsiteX0" fmla="*/ 0 w 3119120"/>
              <a:gd name="connsiteY0" fmla="*/ 0 h 1524000"/>
              <a:gd name="connsiteX1" fmla="*/ 336460 w 3119120"/>
              <a:gd name="connsiteY1" fmla="*/ 2631 h 1524000"/>
              <a:gd name="connsiteX2" fmla="*/ 840904 w 3119120"/>
              <a:gd name="connsiteY2" fmla="*/ 228183 h 1524000"/>
              <a:gd name="connsiteX3" fmla="*/ 1930564 w 3119120"/>
              <a:gd name="connsiteY3" fmla="*/ 1315557 h 1524000"/>
              <a:gd name="connsiteX4" fmla="*/ 2448724 w 3119120"/>
              <a:gd name="connsiteY4" fmla="*/ 1522821 h 1524000"/>
              <a:gd name="connsiteX5" fmla="*/ 3119120 w 3119120"/>
              <a:gd name="connsiteY5" fmla="*/ 1524000 h 1524000"/>
              <a:gd name="connsiteX0" fmla="*/ 0 w 3073400"/>
              <a:gd name="connsiteY0" fmla="*/ 0 h 1524000"/>
              <a:gd name="connsiteX1" fmla="*/ 336460 w 3073400"/>
              <a:gd name="connsiteY1" fmla="*/ 2631 h 1524000"/>
              <a:gd name="connsiteX2" fmla="*/ 840904 w 3073400"/>
              <a:gd name="connsiteY2" fmla="*/ 228183 h 1524000"/>
              <a:gd name="connsiteX3" fmla="*/ 1930564 w 3073400"/>
              <a:gd name="connsiteY3" fmla="*/ 1315557 h 1524000"/>
              <a:gd name="connsiteX4" fmla="*/ 2448724 w 3073400"/>
              <a:gd name="connsiteY4" fmla="*/ 1522821 h 1524000"/>
              <a:gd name="connsiteX5" fmla="*/ 3073400 w 3073400"/>
              <a:gd name="connsiteY5" fmla="*/ 1524000 h 1524000"/>
              <a:gd name="connsiteX0" fmla="*/ 0 w 3031490"/>
              <a:gd name="connsiteY0" fmla="*/ 0 h 1522821"/>
              <a:gd name="connsiteX1" fmla="*/ 336460 w 3031490"/>
              <a:gd name="connsiteY1" fmla="*/ 2631 h 1522821"/>
              <a:gd name="connsiteX2" fmla="*/ 840904 w 3031490"/>
              <a:gd name="connsiteY2" fmla="*/ 228183 h 1522821"/>
              <a:gd name="connsiteX3" fmla="*/ 1930564 w 3031490"/>
              <a:gd name="connsiteY3" fmla="*/ 1315557 h 1522821"/>
              <a:gd name="connsiteX4" fmla="*/ 2448724 w 3031490"/>
              <a:gd name="connsiteY4" fmla="*/ 1522821 h 1522821"/>
              <a:gd name="connsiteX5" fmla="*/ 3031490 w 3031490"/>
              <a:gd name="connsiteY5" fmla="*/ 1522095 h 152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490" h="1522821">
                <a:moveTo>
                  <a:pt x="0" y="0"/>
                </a:moveTo>
                <a:lnTo>
                  <a:pt x="336460" y="2631"/>
                </a:lnTo>
                <a:cubicBezTo>
                  <a:pt x="631862" y="5679"/>
                  <a:pt x="704760" y="100802"/>
                  <a:pt x="840904" y="228183"/>
                </a:cubicBezTo>
                <a:cubicBezTo>
                  <a:pt x="977048" y="355564"/>
                  <a:pt x="1765464" y="1149314"/>
                  <a:pt x="1930564" y="1315557"/>
                </a:cubicBezTo>
                <a:cubicBezTo>
                  <a:pt x="2095664" y="1481800"/>
                  <a:pt x="2195117" y="1522428"/>
                  <a:pt x="2448724" y="1522821"/>
                </a:cubicBezTo>
                <a:lnTo>
                  <a:pt x="3031490" y="1522095"/>
                </a:lnTo>
              </a:path>
            </a:pathLst>
          </a:custGeom>
          <a:ln w="127000">
            <a:solidFill>
              <a:srgbClr val="009ED6"/>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p>
        </p:txBody>
      </p:sp>
      <p:sp>
        <p:nvSpPr>
          <p:cNvPr id="13" name="Freeform 7">
            <a:extLst>
              <a:ext uri="{FF2B5EF4-FFF2-40B4-BE49-F238E27FC236}">
                <a16:creationId xmlns:a16="http://schemas.microsoft.com/office/drawing/2014/main" id="{AF604F4E-7A75-4C71-9C1E-FF19C53BEF3C}"/>
              </a:ext>
            </a:extLst>
          </p:cNvPr>
          <p:cNvSpPr/>
          <p:nvPr/>
        </p:nvSpPr>
        <p:spPr>
          <a:xfrm>
            <a:off x="1665918" y="3157397"/>
            <a:ext cx="3412490" cy="589085"/>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218 h 1525301"/>
              <a:gd name="connsiteX1" fmla="*/ 1895856 w 5796116"/>
              <a:gd name="connsiteY1" fmla="*/ 122 h 1525301"/>
              <a:gd name="connsiteX2" fmla="*/ 2194560 w 5796116"/>
              <a:gd name="connsiteY2" fmla="*/ 134234 h 1525301"/>
              <a:gd name="connsiteX3" fmla="*/ 3383280 w 5796116"/>
              <a:gd name="connsiteY3" fmla="*/ 1316858 h 1525301"/>
              <a:gd name="connsiteX4" fmla="*/ 3901440 w 5796116"/>
              <a:gd name="connsiteY4" fmla="*/ 1524122 h 1525301"/>
              <a:gd name="connsiteX5" fmla="*/ 5796116 w 5796116"/>
              <a:gd name="connsiteY5" fmla="*/ 1525301 h 1525301"/>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60 h 1525243"/>
              <a:gd name="connsiteX1" fmla="*/ 1895856 w 5796116"/>
              <a:gd name="connsiteY1" fmla="*/ 64 h 1525243"/>
              <a:gd name="connsiteX2" fmla="*/ 2293620 w 5796116"/>
              <a:gd name="connsiteY2" fmla="*/ 229426 h 1525243"/>
              <a:gd name="connsiteX3" fmla="*/ 3383280 w 5796116"/>
              <a:gd name="connsiteY3" fmla="*/ 1316800 h 1525243"/>
              <a:gd name="connsiteX4" fmla="*/ 3901440 w 5796116"/>
              <a:gd name="connsiteY4" fmla="*/ 1524064 h 1525243"/>
              <a:gd name="connsiteX5" fmla="*/ 5796116 w 5796116"/>
              <a:gd name="connsiteY5" fmla="*/ 1525243 h 1525243"/>
              <a:gd name="connsiteX0" fmla="*/ 0 w 5796116"/>
              <a:gd name="connsiteY0" fmla="*/ 2723 h 1521806"/>
              <a:gd name="connsiteX1" fmla="*/ 1789176 w 5796116"/>
              <a:gd name="connsiteY1" fmla="*/ 437 h 1521806"/>
              <a:gd name="connsiteX2" fmla="*/ 2293620 w 5796116"/>
              <a:gd name="connsiteY2" fmla="*/ 225989 h 1521806"/>
              <a:gd name="connsiteX3" fmla="*/ 3383280 w 5796116"/>
              <a:gd name="connsiteY3" fmla="*/ 1313363 h 1521806"/>
              <a:gd name="connsiteX4" fmla="*/ 3901440 w 5796116"/>
              <a:gd name="connsiteY4" fmla="*/ 1520627 h 1521806"/>
              <a:gd name="connsiteX5" fmla="*/ 5796116 w 5796116"/>
              <a:gd name="connsiteY5" fmla="*/ 1521806 h 1521806"/>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13296 h 1532379"/>
              <a:gd name="connsiteX1" fmla="*/ 1789176 w 5796116"/>
              <a:gd name="connsiteY1" fmla="*/ 11010 h 1532379"/>
              <a:gd name="connsiteX2" fmla="*/ 2293620 w 5796116"/>
              <a:gd name="connsiteY2" fmla="*/ 236562 h 1532379"/>
              <a:gd name="connsiteX3" fmla="*/ 3383280 w 5796116"/>
              <a:gd name="connsiteY3" fmla="*/ 1323936 h 1532379"/>
              <a:gd name="connsiteX4" fmla="*/ 3901440 w 5796116"/>
              <a:gd name="connsiteY4" fmla="*/ 1531200 h 1532379"/>
              <a:gd name="connsiteX5" fmla="*/ 5796116 w 5796116"/>
              <a:gd name="connsiteY5" fmla="*/ 1532379 h 153237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4917 h 1524000"/>
              <a:gd name="connsiteX1" fmla="*/ 1452716 w 5796116"/>
              <a:gd name="connsiteY1" fmla="*/ 0 h 1524000"/>
              <a:gd name="connsiteX2" fmla="*/ 1789176 w 5796116"/>
              <a:gd name="connsiteY2" fmla="*/ 2631 h 1524000"/>
              <a:gd name="connsiteX3" fmla="*/ 2293620 w 5796116"/>
              <a:gd name="connsiteY3" fmla="*/ 228183 h 1524000"/>
              <a:gd name="connsiteX4" fmla="*/ 3383280 w 5796116"/>
              <a:gd name="connsiteY4" fmla="*/ 1315557 h 1524000"/>
              <a:gd name="connsiteX5" fmla="*/ 3901440 w 5796116"/>
              <a:gd name="connsiteY5" fmla="*/ 1522821 h 1524000"/>
              <a:gd name="connsiteX6" fmla="*/ 5796116 w 5796116"/>
              <a:gd name="connsiteY6" fmla="*/ 1524000 h 1524000"/>
              <a:gd name="connsiteX0" fmla="*/ 0 w 4343400"/>
              <a:gd name="connsiteY0" fmla="*/ 0 h 1524000"/>
              <a:gd name="connsiteX1" fmla="*/ 336460 w 4343400"/>
              <a:gd name="connsiteY1" fmla="*/ 2631 h 1524000"/>
              <a:gd name="connsiteX2" fmla="*/ 840904 w 4343400"/>
              <a:gd name="connsiteY2" fmla="*/ 228183 h 1524000"/>
              <a:gd name="connsiteX3" fmla="*/ 1930564 w 4343400"/>
              <a:gd name="connsiteY3" fmla="*/ 1315557 h 1524000"/>
              <a:gd name="connsiteX4" fmla="*/ 2448724 w 4343400"/>
              <a:gd name="connsiteY4" fmla="*/ 1522821 h 1524000"/>
              <a:gd name="connsiteX5" fmla="*/ 4343400 w 4343400"/>
              <a:gd name="connsiteY5" fmla="*/ 1524000 h 1524000"/>
              <a:gd name="connsiteX0" fmla="*/ 0 w 3119120"/>
              <a:gd name="connsiteY0" fmla="*/ 0 h 1524000"/>
              <a:gd name="connsiteX1" fmla="*/ 336460 w 3119120"/>
              <a:gd name="connsiteY1" fmla="*/ 2631 h 1524000"/>
              <a:gd name="connsiteX2" fmla="*/ 840904 w 3119120"/>
              <a:gd name="connsiteY2" fmla="*/ 228183 h 1524000"/>
              <a:gd name="connsiteX3" fmla="*/ 1930564 w 3119120"/>
              <a:gd name="connsiteY3" fmla="*/ 1315557 h 1524000"/>
              <a:gd name="connsiteX4" fmla="*/ 2448724 w 3119120"/>
              <a:gd name="connsiteY4" fmla="*/ 1522821 h 1524000"/>
              <a:gd name="connsiteX5" fmla="*/ 3119120 w 3119120"/>
              <a:gd name="connsiteY5" fmla="*/ 1524000 h 1524000"/>
              <a:gd name="connsiteX0" fmla="*/ 0 w 3073400"/>
              <a:gd name="connsiteY0" fmla="*/ 0 h 1524000"/>
              <a:gd name="connsiteX1" fmla="*/ 336460 w 3073400"/>
              <a:gd name="connsiteY1" fmla="*/ 2631 h 1524000"/>
              <a:gd name="connsiteX2" fmla="*/ 840904 w 3073400"/>
              <a:gd name="connsiteY2" fmla="*/ 228183 h 1524000"/>
              <a:gd name="connsiteX3" fmla="*/ 1930564 w 3073400"/>
              <a:gd name="connsiteY3" fmla="*/ 1315557 h 1524000"/>
              <a:gd name="connsiteX4" fmla="*/ 2448724 w 3073400"/>
              <a:gd name="connsiteY4" fmla="*/ 1522821 h 1524000"/>
              <a:gd name="connsiteX5" fmla="*/ 3073400 w 3073400"/>
              <a:gd name="connsiteY5" fmla="*/ 1524000 h 1524000"/>
              <a:gd name="connsiteX0" fmla="*/ 0 w 3031490"/>
              <a:gd name="connsiteY0" fmla="*/ 0 h 1522821"/>
              <a:gd name="connsiteX1" fmla="*/ 336460 w 3031490"/>
              <a:gd name="connsiteY1" fmla="*/ 2631 h 1522821"/>
              <a:gd name="connsiteX2" fmla="*/ 840904 w 3031490"/>
              <a:gd name="connsiteY2" fmla="*/ 228183 h 1522821"/>
              <a:gd name="connsiteX3" fmla="*/ 1930564 w 3031490"/>
              <a:gd name="connsiteY3" fmla="*/ 1315557 h 1522821"/>
              <a:gd name="connsiteX4" fmla="*/ 2448724 w 3031490"/>
              <a:gd name="connsiteY4" fmla="*/ 1522821 h 1522821"/>
              <a:gd name="connsiteX5" fmla="*/ 3031490 w 3031490"/>
              <a:gd name="connsiteY5" fmla="*/ 1522095 h 152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490" h="1522821">
                <a:moveTo>
                  <a:pt x="0" y="0"/>
                </a:moveTo>
                <a:lnTo>
                  <a:pt x="336460" y="2631"/>
                </a:lnTo>
                <a:cubicBezTo>
                  <a:pt x="631862" y="5679"/>
                  <a:pt x="704760" y="100802"/>
                  <a:pt x="840904" y="228183"/>
                </a:cubicBezTo>
                <a:cubicBezTo>
                  <a:pt x="977048" y="355564"/>
                  <a:pt x="1765464" y="1149314"/>
                  <a:pt x="1930564" y="1315557"/>
                </a:cubicBezTo>
                <a:cubicBezTo>
                  <a:pt x="2095664" y="1481800"/>
                  <a:pt x="2195117" y="1522428"/>
                  <a:pt x="2448724" y="1522821"/>
                </a:cubicBezTo>
                <a:lnTo>
                  <a:pt x="3031490" y="1522095"/>
                </a:lnTo>
              </a:path>
            </a:pathLst>
          </a:custGeom>
          <a:ln w="76200">
            <a:solidFill>
              <a:srgbClr val="009ED6"/>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p>
        </p:txBody>
      </p:sp>
      <p:sp>
        <p:nvSpPr>
          <p:cNvPr id="14" name="Freeform 6">
            <a:extLst>
              <a:ext uri="{FF2B5EF4-FFF2-40B4-BE49-F238E27FC236}">
                <a16:creationId xmlns:a16="http://schemas.microsoft.com/office/drawing/2014/main" id="{D0B64390-D75B-4B9D-B3CD-DF78501432EF}"/>
              </a:ext>
            </a:extLst>
          </p:cNvPr>
          <p:cNvSpPr/>
          <p:nvPr/>
        </p:nvSpPr>
        <p:spPr>
          <a:xfrm>
            <a:off x="1665918" y="2800205"/>
            <a:ext cx="3412490" cy="907533"/>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218 h 1525301"/>
              <a:gd name="connsiteX1" fmla="*/ 1895856 w 5796116"/>
              <a:gd name="connsiteY1" fmla="*/ 122 h 1525301"/>
              <a:gd name="connsiteX2" fmla="*/ 2194560 w 5796116"/>
              <a:gd name="connsiteY2" fmla="*/ 134234 h 1525301"/>
              <a:gd name="connsiteX3" fmla="*/ 3383280 w 5796116"/>
              <a:gd name="connsiteY3" fmla="*/ 1316858 h 1525301"/>
              <a:gd name="connsiteX4" fmla="*/ 3901440 w 5796116"/>
              <a:gd name="connsiteY4" fmla="*/ 1524122 h 1525301"/>
              <a:gd name="connsiteX5" fmla="*/ 5796116 w 5796116"/>
              <a:gd name="connsiteY5" fmla="*/ 1525301 h 1525301"/>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60 h 1525243"/>
              <a:gd name="connsiteX1" fmla="*/ 1895856 w 5796116"/>
              <a:gd name="connsiteY1" fmla="*/ 64 h 1525243"/>
              <a:gd name="connsiteX2" fmla="*/ 2293620 w 5796116"/>
              <a:gd name="connsiteY2" fmla="*/ 229426 h 1525243"/>
              <a:gd name="connsiteX3" fmla="*/ 3383280 w 5796116"/>
              <a:gd name="connsiteY3" fmla="*/ 1316800 h 1525243"/>
              <a:gd name="connsiteX4" fmla="*/ 3901440 w 5796116"/>
              <a:gd name="connsiteY4" fmla="*/ 1524064 h 1525243"/>
              <a:gd name="connsiteX5" fmla="*/ 5796116 w 5796116"/>
              <a:gd name="connsiteY5" fmla="*/ 1525243 h 1525243"/>
              <a:gd name="connsiteX0" fmla="*/ 0 w 5796116"/>
              <a:gd name="connsiteY0" fmla="*/ 2723 h 1521806"/>
              <a:gd name="connsiteX1" fmla="*/ 1789176 w 5796116"/>
              <a:gd name="connsiteY1" fmla="*/ 437 h 1521806"/>
              <a:gd name="connsiteX2" fmla="*/ 2293620 w 5796116"/>
              <a:gd name="connsiteY2" fmla="*/ 225989 h 1521806"/>
              <a:gd name="connsiteX3" fmla="*/ 3383280 w 5796116"/>
              <a:gd name="connsiteY3" fmla="*/ 1313363 h 1521806"/>
              <a:gd name="connsiteX4" fmla="*/ 3901440 w 5796116"/>
              <a:gd name="connsiteY4" fmla="*/ 1520627 h 1521806"/>
              <a:gd name="connsiteX5" fmla="*/ 5796116 w 5796116"/>
              <a:gd name="connsiteY5" fmla="*/ 1521806 h 1521806"/>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13296 h 1532379"/>
              <a:gd name="connsiteX1" fmla="*/ 1789176 w 5796116"/>
              <a:gd name="connsiteY1" fmla="*/ 11010 h 1532379"/>
              <a:gd name="connsiteX2" fmla="*/ 2293620 w 5796116"/>
              <a:gd name="connsiteY2" fmla="*/ 236562 h 1532379"/>
              <a:gd name="connsiteX3" fmla="*/ 3383280 w 5796116"/>
              <a:gd name="connsiteY3" fmla="*/ 1323936 h 1532379"/>
              <a:gd name="connsiteX4" fmla="*/ 3901440 w 5796116"/>
              <a:gd name="connsiteY4" fmla="*/ 1531200 h 1532379"/>
              <a:gd name="connsiteX5" fmla="*/ 5796116 w 5796116"/>
              <a:gd name="connsiteY5" fmla="*/ 1532379 h 153237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4917 h 1524000"/>
              <a:gd name="connsiteX1" fmla="*/ 1452716 w 5796116"/>
              <a:gd name="connsiteY1" fmla="*/ 0 h 1524000"/>
              <a:gd name="connsiteX2" fmla="*/ 1789176 w 5796116"/>
              <a:gd name="connsiteY2" fmla="*/ 2631 h 1524000"/>
              <a:gd name="connsiteX3" fmla="*/ 2293620 w 5796116"/>
              <a:gd name="connsiteY3" fmla="*/ 228183 h 1524000"/>
              <a:gd name="connsiteX4" fmla="*/ 3383280 w 5796116"/>
              <a:gd name="connsiteY4" fmla="*/ 1315557 h 1524000"/>
              <a:gd name="connsiteX5" fmla="*/ 3901440 w 5796116"/>
              <a:gd name="connsiteY5" fmla="*/ 1522821 h 1524000"/>
              <a:gd name="connsiteX6" fmla="*/ 5796116 w 5796116"/>
              <a:gd name="connsiteY6" fmla="*/ 1524000 h 1524000"/>
              <a:gd name="connsiteX0" fmla="*/ 0 w 4343400"/>
              <a:gd name="connsiteY0" fmla="*/ 0 h 1524000"/>
              <a:gd name="connsiteX1" fmla="*/ 336460 w 4343400"/>
              <a:gd name="connsiteY1" fmla="*/ 2631 h 1524000"/>
              <a:gd name="connsiteX2" fmla="*/ 840904 w 4343400"/>
              <a:gd name="connsiteY2" fmla="*/ 228183 h 1524000"/>
              <a:gd name="connsiteX3" fmla="*/ 1930564 w 4343400"/>
              <a:gd name="connsiteY3" fmla="*/ 1315557 h 1524000"/>
              <a:gd name="connsiteX4" fmla="*/ 2448724 w 4343400"/>
              <a:gd name="connsiteY4" fmla="*/ 1522821 h 1524000"/>
              <a:gd name="connsiteX5" fmla="*/ 4343400 w 4343400"/>
              <a:gd name="connsiteY5" fmla="*/ 1524000 h 1524000"/>
              <a:gd name="connsiteX0" fmla="*/ 0 w 3119120"/>
              <a:gd name="connsiteY0" fmla="*/ 0 h 1524000"/>
              <a:gd name="connsiteX1" fmla="*/ 336460 w 3119120"/>
              <a:gd name="connsiteY1" fmla="*/ 2631 h 1524000"/>
              <a:gd name="connsiteX2" fmla="*/ 840904 w 3119120"/>
              <a:gd name="connsiteY2" fmla="*/ 228183 h 1524000"/>
              <a:gd name="connsiteX3" fmla="*/ 1930564 w 3119120"/>
              <a:gd name="connsiteY3" fmla="*/ 1315557 h 1524000"/>
              <a:gd name="connsiteX4" fmla="*/ 2448724 w 3119120"/>
              <a:gd name="connsiteY4" fmla="*/ 1522821 h 1524000"/>
              <a:gd name="connsiteX5" fmla="*/ 3119120 w 3119120"/>
              <a:gd name="connsiteY5" fmla="*/ 1524000 h 1524000"/>
              <a:gd name="connsiteX0" fmla="*/ 0 w 3073400"/>
              <a:gd name="connsiteY0" fmla="*/ 0 h 1524000"/>
              <a:gd name="connsiteX1" fmla="*/ 336460 w 3073400"/>
              <a:gd name="connsiteY1" fmla="*/ 2631 h 1524000"/>
              <a:gd name="connsiteX2" fmla="*/ 840904 w 3073400"/>
              <a:gd name="connsiteY2" fmla="*/ 228183 h 1524000"/>
              <a:gd name="connsiteX3" fmla="*/ 1930564 w 3073400"/>
              <a:gd name="connsiteY3" fmla="*/ 1315557 h 1524000"/>
              <a:gd name="connsiteX4" fmla="*/ 2448724 w 3073400"/>
              <a:gd name="connsiteY4" fmla="*/ 1522821 h 1524000"/>
              <a:gd name="connsiteX5" fmla="*/ 3073400 w 3073400"/>
              <a:gd name="connsiteY5" fmla="*/ 1524000 h 1524000"/>
              <a:gd name="connsiteX0" fmla="*/ 0 w 3031490"/>
              <a:gd name="connsiteY0" fmla="*/ 0 h 1522821"/>
              <a:gd name="connsiteX1" fmla="*/ 336460 w 3031490"/>
              <a:gd name="connsiteY1" fmla="*/ 2631 h 1522821"/>
              <a:gd name="connsiteX2" fmla="*/ 840904 w 3031490"/>
              <a:gd name="connsiteY2" fmla="*/ 228183 h 1522821"/>
              <a:gd name="connsiteX3" fmla="*/ 1930564 w 3031490"/>
              <a:gd name="connsiteY3" fmla="*/ 1315557 h 1522821"/>
              <a:gd name="connsiteX4" fmla="*/ 2448724 w 3031490"/>
              <a:gd name="connsiteY4" fmla="*/ 1522821 h 1522821"/>
              <a:gd name="connsiteX5" fmla="*/ 3031490 w 3031490"/>
              <a:gd name="connsiteY5" fmla="*/ 1522095 h 152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490" h="1522821">
                <a:moveTo>
                  <a:pt x="0" y="0"/>
                </a:moveTo>
                <a:lnTo>
                  <a:pt x="336460" y="2631"/>
                </a:lnTo>
                <a:cubicBezTo>
                  <a:pt x="631862" y="5679"/>
                  <a:pt x="704760" y="100802"/>
                  <a:pt x="840904" y="228183"/>
                </a:cubicBezTo>
                <a:cubicBezTo>
                  <a:pt x="977048" y="355564"/>
                  <a:pt x="1765464" y="1149314"/>
                  <a:pt x="1930564" y="1315557"/>
                </a:cubicBezTo>
                <a:cubicBezTo>
                  <a:pt x="2095664" y="1481800"/>
                  <a:pt x="2195117" y="1522428"/>
                  <a:pt x="2448724" y="1522821"/>
                </a:cubicBezTo>
                <a:lnTo>
                  <a:pt x="3031490" y="1522095"/>
                </a:lnTo>
              </a:path>
            </a:pathLst>
          </a:custGeom>
          <a:ln w="19050">
            <a:solidFill>
              <a:srgbClr val="009ED6"/>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p>
        </p:txBody>
      </p:sp>
      <p:sp>
        <p:nvSpPr>
          <p:cNvPr id="15" name="Freeform 8">
            <a:extLst>
              <a:ext uri="{FF2B5EF4-FFF2-40B4-BE49-F238E27FC236}">
                <a16:creationId xmlns:a16="http://schemas.microsoft.com/office/drawing/2014/main" id="{0BD15A03-F079-4768-8F69-96AE085E8D2E}"/>
              </a:ext>
            </a:extLst>
          </p:cNvPr>
          <p:cNvSpPr/>
          <p:nvPr/>
        </p:nvSpPr>
        <p:spPr>
          <a:xfrm flipV="1">
            <a:off x="1665918" y="3973683"/>
            <a:ext cx="3412490" cy="491489"/>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218 h 1525301"/>
              <a:gd name="connsiteX1" fmla="*/ 1895856 w 5796116"/>
              <a:gd name="connsiteY1" fmla="*/ 122 h 1525301"/>
              <a:gd name="connsiteX2" fmla="*/ 2194560 w 5796116"/>
              <a:gd name="connsiteY2" fmla="*/ 134234 h 1525301"/>
              <a:gd name="connsiteX3" fmla="*/ 3383280 w 5796116"/>
              <a:gd name="connsiteY3" fmla="*/ 1316858 h 1525301"/>
              <a:gd name="connsiteX4" fmla="*/ 3901440 w 5796116"/>
              <a:gd name="connsiteY4" fmla="*/ 1524122 h 1525301"/>
              <a:gd name="connsiteX5" fmla="*/ 5796116 w 5796116"/>
              <a:gd name="connsiteY5" fmla="*/ 1525301 h 1525301"/>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60 h 1525243"/>
              <a:gd name="connsiteX1" fmla="*/ 1895856 w 5796116"/>
              <a:gd name="connsiteY1" fmla="*/ 64 h 1525243"/>
              <a:gd name="connsiteX2" fmla="*/ 2293620 w 5796116"/>
              <a:gd name="connsiteY2" fmla="*/ 229426 h 1525243"/>
              <a:gd name="connsiteX3" fmla="*/ 3383280 w 5796116"/>
              <a:gd name="connsiteY3" fmla="*/ 1316800 h 1525243"/>
              <a:gd name="connsiteX4" fmla="*/ 3901440 w 5796116"/>
              <a:gd name="connsiteY4" fmla="*/ 1524064 h 1525243"/>
              <a:gd name="connsiteX5" fmla="*/ 5796116 w 5796116"/>
              <a:gd name="connsiteY5" fmla="*/ 1525243 h 1525243"/>
              <a:gd name="connsiteX0" fmla="*/ 0 w 5796116"/>
              <a:gd name="connsiteY0" fmla="*/ 2723 h 1521806"/>
              <a:gd name="connsiteX1" fmla="*/ 1789176 w 5796116"/>
              <a:gd name="connsiteY1" fmla="*/ 437 h 1521806"/>
              <a:gd name="connsiteX2" fmla="*/ 2293620 w 5796116"/>
              <a:gd name="connsiteY2" fmla="*/ 225989 h 1521806"/>
              <a:gd name="connsiteX3" fmla="*/ 3383280 w 5796116"/>
              <a:gd name="connsiteY3" fmla="*/ 1313363 h 1521806"/>
              <a:gd name="connsiteX4" fmla="*/ 3901440 w 5796116"/>
              <a:gd name="connsiteY4" fmla="*/ 1520627 h 1521806"/>
              <a:gd name="connsiteX5" fmla="*/ 5796116 w 5796116"/>
              <a:gd name="connsiteY5" fmla="*/ 1521806 h 1521806"/>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13296 h 1532379"/>
              <a:gd name="connsiteX1" fmla="*/ 1789176 w 5796116"/>
              <a:gd name="connsiteY1" fmla="*/ 11010 h 1532379"/>
              <a:gd name="connsiteX2" fmla="*/ 2293620 w 5796116"/>
              <a:gd name="connsiteY2" fmla="*/ 236562 h 1532379"/>
              <a:gd name="connsiteX3" fmla="*/ 3383280 w 5796116"/>
              <a:gd name="connsiteY3" fmla="*/ 1323936 h 1532379"/>
              <a:gd name="connsiteX4" fmla="*/ 3901440 w 5796116"/>
              <a:gd name="connsiteY4" fmla="*/ 1531200 h 1532379"/>
              <a:gd name="connsiteX5" fmla="*/ 5796116 w 5796116"/>
              <a:gd name="connsiteY5" fmla="*/ 1532379 h 153237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4917 h 1524000"/>
              <a:gd name="connsiteX1" fmla="*/ 1452716 w 5796116"/>
              <a:gd name="connsiteY1" fmla="*/ 0 h 1524000"/>
              <a:gd name="connsiteX2" fmla="*/ 1789176 w 5796116"/>
              <a:gd name="connsiteY2" fmla="*/ 2631 h 1524000"/>
              <a:gd name="connsiteX3" fmla="*/ 2293620 w 5796116"/>
              <a:gd name="connsiteY3" fmla="*/ 228183 h 1524000"/>
              <a:gd name="connsiteX4" fmla="*/ 3383280 w 5796116"/>
              <a:gd name="connsiteY4" fmla="*/ 1315557 h 1524000"/>
              <a:gd name="connsiteX5" fmla="*/ 3901440 w 5796116"/>
              <a:gd name="connsiteY5" fmla="*/ 1522821 h 1524000"/>
              <a:gd name="connsiteX6" fmla="*/ 5796116 w 5796116"/>
              <a:gd name="connsiteY6" fmla="*/ 1524000 h 1524000"/>
              <a:gd name="connsiteX0" fmla="*/ 0 w 4343400"/>
              <a:gd name="connsiteY0" fmla="*/ 0 h 1524000"/>
              <a:gd name="connsiteX1" fmla="*/ 336460 w 4343400"/>
              <a:gd name="connsiteY1" fmla="*/ 2631 h 1524000"/>
              <a:gd name="connsiteX2" fmla="*/ 840904 w 4343400"/>
              <a:gd name="connsiteY2" fmla="*/ 228183 h 1524000"/>
              <a:gd name="connsiteX3" fmla="*/ 1930564 w 4343400"/>
              <a:gd name="connsiteY3" fmla="*/ 1315557 h 1524000"/>
              <a:gd name="connsiteX4" fmla="*/ 2448724 w 4343400"/>
              <a:gd name="connsiteY4" fmla="*/ 1522821 h 1524000"/>
              <a:gd name="connsiteX5" fmla="*/ 4343400 w 4343400"/>
              <a:gd name="connsiteY5" fmla="*/ 1524000 h 1524000"/>
              <a:gd name="connsiteX0" fmla="*/ 0 w 3119120"/>
              <a:gd name="connsiteY0" fmla="*/ 0 h 1524000"/>
              <a:gd name="connsiteX1" fmla="*/ 336460 w 3119120"/>
              <a:gd name="connsiteY1" fmla="*/ 2631 h 1524000"/>
              <a:gd name="connsiteX2" fmla="*/ 840904 w 3119120"/>
              <a:gd name="connsiteY2" fmla="*/ 228183 h 1524000"/>
              <a:gd name="connsiteX3" fmla="*/ 1930564 w 3119120"/>
              <a:gd name="connsiteY3" fmla="*/ 1315557 h 1524000"/>
              <a:gd name="connsiteX4" fmla="*/ 2448724 w 3119120"/>
              <a:gd name="connsiteY4" fmla="*/ 1522821 h 1524000"/>
              <a:gd name="connsiteX5" fmla="*/ 3119120 w 3119120"/>
              <a:gd name="connsiteY5" fmla="*/ 1524000 h 1524000"/>
              <a:gd name="connsiteX0" fmla="*/ 0 w 3073400"/>
              <a:gd name="connsiteY0" fmla="*/ 0 h 1524000"/>
              <a:gd name="connsiteX1" fmla="*/ 336460 w 3073400"/>
              <a:gd name="connsiteY1" fmla="*/ 2631 h 1524000"/>
              <a:gd name="connsiteX2" fmla="*/ 840904 w 3073400"/>
              <a:gd name="connsiteY2" fmla="*/ 228183 h 1524000"/>
              <a:gd name="connsiteX3" fmla="*/ 1930564 w 3073400"/>
              <a:gd name="connsiteY3" fmla="*/ 1315557 h 1524000"/>
              <a:gd name="connsiteX4" fmla="*/ 2448724 w 3073400"/>
              <a:gd name="connsiteY4" fmla="*/ 1522821 h 1524000"/>
              <a:gd name="connsiteX5" fmla="*/ 3073400 w 3073400"/>
              <a:gd name="connsiteY5" fmla="*/ 1524000 h 1524000"/>
              <a:gd name="connsiteX0" fmla="*/ 0 w 3031490"/>
              <a:gd name="connsiteY0" fmla="*/ 0 h 1522821"/>
              <a:gd name="connsiteX1" fmla="*/ 336460 w 3031490"/>
              <a:gd name="connsiteY1" fmla="*/ 2631 h 1522821"/>
              <a:gd name="connsiteX2" fmla="*/ 840904 w 3031490"/>
              <a:gd name="connsiteY2" fmla="*/ 228183 h 1522821"/>
              <a:gd name="connsiteX3" fmla="*/ 1930564 w 3031490"/>
              <a:gd name="connsiteY3" fmla="*/ 1315557 h 1522821"/>
              <a:gd name="connsiteX4" fmla="*/ 2448724 w 3031490"/>
              <a:gd name="connsiteY4" fmla="*/ 1522821 h 1522821"/>
              <a:gd name="connsiteX5" fmla="*/ 3031490 w 3031490"/>
              <a:gd name="connsiteY5" fmla="*/ 1522095 h 152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490" h="1522821">
                <a:moveTo>
                  <a:pt x="0" y="0"/>
                </a:moveTo>
                <a:lnTo>
                  <a:pt x="336460" y="2631"/>
                </a:lnTo>
                <a:cubicBezTo>
                  <a:pt x="631862" y="5679"/>
                  <a:pt x="704760" y="100802"/>
                  <a:pt x="840904" y="228183"/>
                </a:cubicBezTo>
                <a:cubicBezTo>
                  <a:pt x="977048" y="355564"/>
                  <a:pt x="1765464" y="1149314"/>
                  <a:pt x="1930564" y="1315557"/>
                </a:cubicBezTo>
                <a:cubicBezTo>
                  <a:pt x="2095664" y="1481800"/>
                  <a:pt x="2195117" y="1522428"/>
                  <a:pt x="2448724" y="1522821"/>
                </a:cubicBezTo>
                <a:lnTo>
                  <a:pt x="3031490" y="1522095"/>
                </a:lnTo>
              </a:path>
            </a:pathLst>
          </a:custGeom>
          <a:ln w="190500">
            <a:solidFill>
              <a:srgbClr val="F02020"/>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p>
        </p:txBody>
      </p:sp>
      <p:sp>
        <p:nvSpPr>
          <p:cNvPr id="16" name="Freeform 9">
            <a:extLst>
              <a:ext uri="{FF2B5EF4-FFF2-40B4-BE49-F238E27FC236}">
                <a16:creationId xmlns:a16="http://schemas.microsoft.com/office/drawing/2014/main" id="{525E25E4-4E0C-4A03-8F7B-EC344D0CDA26}"/>
              </a:ext>
            </a:extLst>
          </p:cNvPr>
          <p:cNvSpPr/>
          <p:nvPr/>
        </p:nvSpPr>
        <p:spPr>
          <a:xfrm>
            <a:off x="1665918" y="3497793"/>
            <a:ext cx="3412490" cy="319682"/>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218 h 1525301"/>
              <a:gd name="connsiteX1" fmla="*/ 1895856 w 5796116"/>
              <a:gd name="connsiteY1" fmla="*/ 122 h 1525301"/>
              <a:gd name="connsiteX2" fmla="*/ 2194560 w 5796116"/>
              <a:gd name="connsiteY2" fmla="*/ 134234 h 1525301"/>
              <a:gd name="connsiteX3" fmla="*/ 3383280 w 5796116"/>
              <a:gd name="connsiteY3" fmla="*/ 1316858 h 1525301"/>
              <a:gd name="connsiteX4" fmla="*/ 3901440 w 5796116"/>
              <a:gd name="connsiteY4" fmla="*/ 1524122 h 1525301"/>
              <a:gd name="connsiteX5" fmla="*/ 5796116 w 5796116"/>
              <a:gd name="connsiteY5" fmla="*/ 1525301 h 1525301"/>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60 h 1525243"/>
              <a:gd name="connsiteX1" fmla="*/ 1895856 w 5796116"/>
              <a:gd name="connsiteY1" fmla="*/ 64 h 1525243"/>
              <a:gd name="connsiteX2" fmla="*/ 2293620 w 5796116"/>
              <a:gd name="connsiteY2" fmla="*/ 229426 h 1525243"/>
              <a:gd name="connsiteX3" fmla="*/ 3383280 w 5796116"/>
              <a:gd name="connsiteY3" fmla="*/ 1316800 h 1525243"/>
              <a:gd name="connsiteX4" fmla="*/ 3901440 w 5796116"/>
              <a:gd name="connsiteY4" fmla="*/ 1524064 h 1525243"/>
              <a:gd name="connsiteX5" fmla="*/ 5796116 w 5796116"/>
              <a:gd name="connsiteY5" fmla="*/ 1525243 h 1525243"/>
              <a:gd name="connsiteX0" fmla="*/ 0 w 5796116"/>
              <a:gd name="connsiteY0" fmla="*/ 2723 h 1521806"/>
              <a:gd name="connsiteX1" fmla="*/ 1789176 w 5796116"/>
              <a:gd name="connsiteY1" fmla="*/ 437 h 1521806"/>
              <a:gd name="connsiteX2" fmla="*/ 2293620 w 5796116"/>
              <a:gd name="connsiteY2" fmla="*/ 225989 h 1521806"/>
              <a:gd name="connsiteX3" fmla="*/ 3383280 w 5796116"/>
              <a:gd name="connsiteY3" fmla="*/ 1313363 h 1521806"/>
              <a:gd name="connsiteX4" fmla="*/ 3901440 w 5796116"/>
              <a:gd name="connsiteY4" fmla="*/ 1520627 h 1521806"/>
              <a:gd name="connsiteX5" fmla="*/ 5796116 w 5796116"/>
              <a:gd name="connsiteY5" fmla="*/ 1521806 h 1521806"/>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13296 h 1532379"/>
              <a:gd name="connsiteX1" fmla="*/ 1789176 w 5796116"/>
              <a:gd name="connsiteY1" fmla="*/ 11010 h 1532379"/>
              <a:gd name="connsiteX2" fmla="*/ 2293620 w 5796116"/>
              <a:gd name="connsiteY2" fmla="*/ 236562 h 1532379"/>
              <a:gd name="connsiteX3" fmla="*/ 3383280 w 5796116"/>
              <a:gd name="connsiteY3" fmla="*/ 1323936 h 1532379"/>
              <a:gd name="connsiteX4" fmla="*/ 3901440 w 5796116"/>
              <a:gd name="connsiteY4" fmla="*/ 1531200 h 1532379"/>
              <a:gd name="connsiteX5" fmla="*/ 5796116 w 5796116"/>
              <a:gd name="connsiteY5" fmla="*/ 1532379 h 153237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4917 h 1524000"/>
              <a:gd name="connsiteX1" fmla="*/ 1452716 w 5796116"/>
              <a:gd name="connsiteY1" fmla="*/ 0 h 1524000"/>
              <a:gd name="connsiteX2" fmla="*/ 1789176 w 5796116"/>
              <a:gd name="connsiteY2" fmla="*/ 2631 h 1524000"/>
              <a:gd name="connsiteX3" fmla="*/ 2293620 w 5796116"/>
              <a:gd name="connsiteY3" fmla="*/ 228183 h 1524000"/>
              <a:gd name="connsiteX4" fmla="*/ 3383280 w 5796116"/>
              <a:gd name="connsiteY4" fmla="*/ 1315557 h 1524000"/>
              <a:gd name="connsiteX5" fmla="*/ 3901440 w 5796116"/>
              <a:gd name="connsiteY5" fmla="*/ 1522821 h 1524000"/>
              <a:gd name="connsiteX6" fmla="*/ 5796116 w 5796116"/>
              <a:gd name="connsiteY6" fmla="*/ 1524000 h 1524000"/>
              <a:gd name="connsiteX0" fmla="*/ 0 w 4343400"/>
              <a:gd name="connsiteY0" fmla="*/ 0 h 1524000"/>
              <a:gd name="connsiteX1" fmla="*/ 336460 w 4343400"/>
              <a:gd name="connsiteY1" fmla="*/ 2631 h 1524000"/>
              <a:gd name="connsiteX2" fmla="*/ 840904 w 4343400"/>
              <a:gd name="connsiteY2" fmla="*/ 228183 h 1524000"/>
              <a:gd name="connsiteX3" fmla="*/ 1930564 w 4343400"/>
              <a:gd name="connsiteY3" fmla="*/ 1315557 h 1524000"/>
              <a:gd name="connsiteX4" fmla="*/ 2448724 w 4343400"/>
              <a:gd name="connsiteY4" fmla="*/ 1522821 h 1524000"/>
              <a:gd name="connsiteX5" fmla="*/ 4343400 w 4343400"/>
              <a:gd name="connsiteY5" fmla="*/ 1524000 h 1524000"/>
              <a:gd name="connsiteX0" fmla="*/ 0 w 3119120"/>
              <a:gd name="connsiteY0" fmla="*/ 0 h 1524000"/>
              <a:gd name="connsiteX1" fmla="*/ 336460 w 3119120"/>
              <a:gd name="connsiteY1" fmla="*/ 2631 h 1524000"/>
              <a:gd name="connsiteX2" fmla="*/ 840904 w 3119120"/>
              <a:gd name="connsiteY2" fmla="*/ 228183 h 1524000"/>
              <a:gd name="connsiteX3" fmla="*/ 1930564 w 3119120"/>
              <a:gd name="connsiteY3" fmla="*/ 1315557 h 1524000"/>
              <a:gd name="connsiteX4" fmla="*/ 2448724 w 3119120"/>
              <a:gd name="connsiteY4" fmla="*/ 1522821 h 1524000"/>
              <a:gd name="connsiteX5" fmla="*/ 3119120 w 3119120"/>
              <a:gd name="connsiteY5" fmla="*/ 1524000 h 1524000"/>
              <a:gd name="connsiteX0" fmla="*/ 0 w 3073400"/>
              <a:gd name="connsiteY0" fmla="*/ 0 h 1524000"/>
              <a:gd name="connsiteX1" fmla="*/ 336460 w 3073400"/>
              <a:gd name="connsiteY1" fmla="*/ 2631 h 1524000"/>
              <a:gd name="connsiteX2" fmla="*/ 840904 w 3073400"/>
              <a:gd name="connsiteY2" fmla="*/ 228183 h 1524000"/>
              <a:gd name="connsiteX3" fmla="*/ 1930564 w 3073400"/>
              <a:gd name="connsiteY3" fmla="*/ 1315557 h 1524000"/>
              <a:gd name="connsiteX4" fmla="*/ 2448724 w 3073400"/>
              <a:gd name="connsiteY4" fmla="*/ 1522821 h 1524000"/>
              <a:gd name="connsiteX5" fmla="*/ 3073400 w 3073400"/>
              <a:gd name="connsiteY5" fmla="*/ 1524000 h 1524000"/>
              <a:gd name="connsiteX0" fmla="*/ 0 w 3031490"/>
              <a:gd name="connsiteY0" fmla="*/ 0 h 1522821"/>
              <a:gd name="connsiteX1" fmla="*/ 336460 w 3031490"/>
              <a:gd name="connsiteY1" fmla="*/ 2631 h 1522821"/>
              <a:gd name="connsiteX2" fmla="*/ 840904 w 3031490"/>
              <a:gd name="connsiteY2" fmla="*/ 228183 h 1522821"/>
              <a:gd name="connsiteX3" fmla="*/ 1930564 w 3031490"/>
              <a:gd name="connsiteY3" fmla="*/ 1315557 h 1522821"/>
              <a:gd name="connsiteX4" fmla="*/ 2448724 w 3031490"/>
              <a:gd name="connsiteY4" fmla="*/ 1522821 h 1522821"/>
              <a:gd name="connsiteX5" fmla="*/ 3031490 w 3031490"/>
              <a:gd name="connsiteY5" fmla="*/ 1522095 h 152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490" h="1522821">
                <a:moveTo>
                  <a:pt x="0" y="0"/>
                </a:moveTo>
                <a:lnTo>
                  <a:pt x="336460" y="2631"/>
                </a:lnTo>
                <a:cubicBezTo>
                  <a:pt x="631862" y="5679"/>
                  <a:pt x="704760" y="100802"/>
                  <a:pt x="840904" y="228183"/>
                </a:cubicBezTo>
                <a:cubicBezTo>
                  <a:pt x="977048" y="355564"/>
                  <a:pt x="1765464" y="1149314"/>
                  <a:pt x="1930564" y="1315557"/>
                </a:cubicBezTo>
                <a:cubicBezTo>
                  <a:pt x="2095664" y="1481800"/>
                  <a:pt x="2195117" y="1522428"/>
                  <a:pt x="2448724" y="1522821"/>
                </a:cubicBezTo>
                <a:lnTo>
                  <a:pt x="3031490" y="1522095"/>
                </a:lnTo>
              </a:path>
            </a:pathLst>
          </a:custGeom>
          <a:ln w="76200">
            <a:solidFill>
              <a:srgbClr val="009ED6"/>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p>
        </p:txBody>
      </p:sp>
      <p:sp>
        <p:nvSpPr>
          <p:cNvPr id="17" name="Freeform 10">
            <a:extLst>
              <a:ext uri="{FF2B5EF4-FFF2-40B4-BE49-F238E27FC236}">
                <a16:creationId xmlns:a16="http://schemas.microsoft.com/office/drawing/2014/main" id="{E787FB84-1822-431C-B7E8-675784E2747F}"/>
              </a:ext>
            </a:extLst>
          </p:cNvPr>
          <p:cNvSpPr/>
          <p:nvPr/>
        </p:nvSpPr>
        <p:spPr>
          <a:xfrm flipV="1">
            <a:off x="1665918" y="3865839"/>
            <a:ext cx="3412490" cy="206905"/>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218 h 1525301"/>
              <a:gd name="connsiteX1" fmla="*/ 1895856 w 5796116"/>
              <a:gd name="connsiteY1" fmla="*/ 122 h 1525301"/>
              <a:gd name="connsiteX2" fmla="*/ 2194560 w 5796116"/>
              <a:gd name="connsiteY2" fmla="*/ 134234 h 1525301"/>
              <a:gd name="connsiteX3" fmla="*/ 3383280 w 5796116"/>
              <a:gd name="connsiteY3" fmla="*/ 1316858 h 1525301"/>
              <a:gd name="connsiteX4" fmla="*/ 3901440 w 5796116"/>
              <a:gd name="connsiteY4" fmla="*/ 1524122 h 1525301"/>
              <a:gd name="connsiteX5" fmla="*/ 5796116 w 5796116"/>
              <a:gd name="connsiteY5" fmla="*/ 1525301 h 1525301"/>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60 h 1525243"/>
              <a:gd name="connsiteX1" fmla="*/ 1895856 w 5796116"/>
              <a:gd name="connsiteY1" fmla="*/ 64 h 1525243"/>
              <a:gd name="connsiteX2" fmla="*/ 2293620 w 5796116"/>
              <a:gd name="connsiteY2" fmla="*/ 229426 h 1525243"/>
              <a:gd name="connsiteX3" fmla="*/ 3383280 w 5796116"/>
              <a:gd name="connsiteY3" fmla="*/ 1316800 h 1525243"/>
              <a:gd name="connsiteX4" fmla="*/ 3901440 w 5796116"/>
              <a:gd name="connsiteY4" fmla="*/ 1524064 h 1525243"/>
              <a:gd name="connsiteX5" fmla="*/ 5796116 w 5796116"/>
              <a:gd name="connsiteY5" fmla="*/ 1525243 h 1525243"/>
              <a:gd name="connsiteX0" fmla="*/ 0 w 5796116"/>
              <a:gd name="connsiteY0" fmla="*/ 2723 h 1521806"/>
              <a:gd name="connsiteX1" fmla="*/ 1789176 w 5796116"/>
              <a:gd name="connsiteY1" fmla="*/ 437 h 1521806"/>
              <a:gd name="connsiteX2" fmla="*/ 2293620 w 5796116"/>
              <a:gd name="connsiteY2" fmla="*/ 225989 h 1521806"/>
              <a:gd name="connsiteX3" fmla="*/ 3383280 w 5796116"/>
              <a:gd name="connsiteY3" fmla="*/ 1313363 h 1521806"/>
              <a:gd name="connsiteX4" fmla="*/ 3901440 w 5796116"/>
              <a:gd name="connsiteY4" fmla="*/ 1520627 h 1521806"/>
              <a:gd name="connsiteX5" fmla="*/ 5796116 w 5796116"/>
              <a:gd name="connsiteY5" fmla="*/ 1521806 h 1521806"/>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13296 h 1532379"/>
              <a:gd name="connsiteX1" fmla="*/ 1789176 w 5796116"/>
              <a:gd name="connsiteY1" fmla="*/ 11010 h 1532379"/>
              <a:gd name="connsiteX2" fmla="*/ 2293620 w 5796116"/>
              <a:gd name="connsiteY2" fmla="*/ 236562 h 1532379"/>
              <a:gd name="connsiteX3" fmla="*/ 3383280 w 5796116"/>
              <a:gd name="connsiteY3" fmla="*/ 1323936 h 1532379"/>
              <a:gd name="connsiteX4" fmla="*/ 3901440 w 5796116"/>
              <a:gd name="connsiteY4" fmla="*/ 1531200 h 1532379"/>
              <a:gd name="connsiteX5" fmla="*/ 5796116 w 5796116"/>
              <a:gd name="connsiteY5" fmla="*/ 1532379 h 153237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4917 h 1524000"/>
              <a:gd name="connsiteX1" fmla="*/ 1452716 w 5796116"/>
              <a:gd name="connsiteY1" fmla="*/ 0 h 1524000"/>
              <a:gd name="connsiteX2" fmla="*/ 1789176 w 5796116"/>
              <a:gd name="connsiteY2" fmla="*/ 2631 h 1524000"/>
              <a:gd name="connsiteX3" fmla="*/ 2293620 w 5796116"/>
              <a:gd name="connsiteY3" fmla="*/ 228183 h 1524000"/>
              <a:gd name="connsiteX4" fmla="*/ 3383280 w 5796116"/>
              <a:gd name="connsiteY4" fmla="*/ 1315557 h 1524000"/>
              <a:gd name="connsiteX5" fmla="*/ 3901440 w 5796116"/>
              <a:gd name="connsiteY5" fmla="*/ 1522821 h 1524000"/>
              <a:gd name="connsiteX6" fmla="*/ 5796116 w 5796116"/>
              <a:gd name="connsiteY6" fmla="*/ 1524000 h 1524000"/>
              <a:gd name="connsiteX0" fmla="*/ 0 w 4343400"/>
              <a:gd name="connsiteY0" fmla="*/ 0 h 1524000"/>
              <a:gd name="connsiteX1" fmla="*/ 336460 w 4343400"/>
              <a:gd name="connsiteY1" fmla="*/ 2631 h 1524000"/>
              <a:gd name="connsiteX2" fmla="*/ 840904 w 4343400"/>
              <a:gd name="connsiteY2" fmla="*/ 228183 h 1524000"/>
              <a:gd name="connsiteX3" fmla="*/ 1930564 w 4343400"/>
              <a:gd name="connsiteY3" fmla="*/ 1315557 h 1524000"/>
              <a:gd name="connsiteX4" fmla="*/ 2448724 w 4343400"/>
              <a:gd name="connsiteY4" fmla="*/ 1522821 h 1524000"/>
              <a:gd name="connsiteX5" fmla="*/ 4343400 w 4343400"/>
              <a:gd name="connsiteY5" fmla="*/ 1524000 h 1524000"/>
              <a:gd name="connsiteX0" fmla="*/ 0 w 3119120"/>
              <a:gd name="connsiteY0" fmla="*/ 0 h 1524000"/>
              <a:gd name="connsiteX1" fmla="*/ 336460 w 3119120"/>
              <a:gd name="connsiteY1" fmla="*/ 2631 h 1524000"/>
              <a:gd name="connsiteX2" fmla="*/ 840904 w 3119120"/>
              <a:gd name="connsiteY2" fmla="*/ 228183 h 1524000"/>
              <a:gd name="connsiteX3" fmla="*/ 1930564 w 3119120"/>
              <a:gd name="connsiteY3" fmla="*/ 1315557 h 1524000"/>
              <a:gd name="connsiteX4" fmla="*/ 2448724 w 3119120"/>
              <a:gd name="connsiteY4" fmla="*/ 1522821 h 1524000"/>
              <a:gd name="connsiteX5" fmla="*/ 3119120 w 3119120"/>
              <a:gd name="connsiteY5" fmla="*/ 1524000 h 1524000"/>
              <a:gd name="connsiteX0" fmla="*/ 0 w 3073400"/>
              <a:gd name="connsiteY0" fmla="*/ 0 h 1524000"/>
              <a:gd name="connsiteX1" fmla="*/ 336460 w 3073400"/>
              <a:gd name="connsiteY1" fmla="*/ 2631 h 1524000"/>
              <a:gd name="connsiteX2" fmla="*/ 840904 w 3073400"/>
              <a:gd name="connsiteY2" fmla="*/ 228183 h 1524000"/>
              <a:gd name="connsiteX3" fmla="*/ 1930564 w 3073400"/>
              <a:gd name="connsiteY3" fmla="*/ 1315557 h 1524000"/>
              <a:gd name="connsiteX4" fmla="*/ 2448724 w 3073400"/>
              <a:gd name="connsiteY4" fmla="*/ 1522821 h 1524000"/>
              <a:gd name="connsiteX5" fmla="*/ 3073400 w 3073400"/>
              <a:gd name="connsiteY5" fmla="*/ 1524000 h 1524000"/>
              <a:gd name="connsiteX0" fmla="*/ 0 w 3031490"/>
              <a:gd name="connsiteY0" fmla="*/ 0 h 1522821"/>
              <a:gd name="connsiteX1" fmla="*/ 336460 w 3031490"/>
              <a:gd name="connsiteY1" fmla="*/ 2631 h 1522821"/>
              <a:gd name="connsiteX2" fmla="*/ 840904 w 3031490"/>
              <a:gd name="connsiteY2" fmla="*/ 228183 h 1522821"/>
              <a:gd name="connsiteX3" fmla="*/ 1930564 w 3031490"/>
              <a:gd name="connsiteY3" fmla="*/ 1315557 h 1522821"/>
              <a:gd name="connsiteX4" fmla="*/ 2448724 w 3031490"/>
              <a:gd name="connsiteY4" fmla="*/ 1522821 h 1522821"/>
              <a:gd name="connsiteX5" fmla="*/ 3031490 w 3031490"/>
              <a:gd name="connsiteY5" fmla="*/ 1522095 h 152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490" h="1522821">
                <a:moveTo>
                  <a:pt x="0" y="0"/>
                </a:moveTo>
                <a:lnTo>
                  <a:pt x="336460" y="2631"/>
                </a:lnTo>
                <a:cubicBezTo>
                  <a:pt x="631862" y="5679"/>
                  <a:pt x="704760" y="100802"/>
                  <a:pt x="840904" y="228183"/>
                </a:cubicBezTo>
                <a:cubicBezTo>
                  <a:pt x="977048" y="355564"/>
                  <a:pt x="1765464" y="1149314"/>
                  <a:pt x="1930564" y="1315557"/>
                </a:cubicBezTo>
                <a:cubicBezTo>
                  <a:pt x="2095664" y="1481800"/>
                  <a:pt x="2195117" y="1522428"/>
                  <a:pt x="2448724" y="1522821"/>
                </a:cubicBezTo>
                <a:lnTo>
                  <a:pt x="3031490" y="1522095"/>
                </a:lnTo>
              </a:path>
            </a:pathLst>
          </a:custGeom>
          <a:ln w="28575">
            <a:solidFill>
              <a:srgbClr val="F02020"/>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p>
        </p:txBody>
      </p:sp>
      <p:sp>
        <p:nvSpPr>
          <p:cNvPr id="18" name="Freeform 13">
            <a:extLst>
              <a:ext uri="{FF2B5EF4-FFF2-40B4-BE49-F238E27FC236}">
                <a16:creationId xmlns:a16="http://schemas.microsoft.com/office/drawing/2014/main" id="{36ED6F8D-BDD4-4C79-B513-7C8661968C71}"/>
              </a:ext>
            </a:extLst>
          </p:cNvPr>
          <p:cNvSpPr/>
          <p:nvPr/>
        </p:nvSpPr>
        <p:spPr>
          <a:xfrm flipV="1">
            <a:off x="1665918" y="4095604"/>
            <a:ext cx="3412490" cy="1143000"/>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218 h 1525301"/>
              <a:gd name="connsiteX1" fmla="*/ 1895856 w 5796116"/>
              <a:gd name="connsiteY1" fmla="*/ 122 h 1525301"/>
              <a:gd name="connsiteX2" fmla="*/ 2194560 w 5796116"/>
              <a:gd name="connsiteY2" fmla="*/ 134234 h 1525301"/>
              <a:gd name="connsiteX3" fmla="*/ 3383280 w 5796116"/>
              <a:gd name="connsiteY3" fmla="*/ 1316858 h 1525301"/>
              <a:gd name="connsiteX4" fmla="*/ 3901440 w 5796116"/>
              <a:gd name="connsiteY4" fmla="*/ 1524122 h 1525301"/>
              <a:gd name="connsiteX5" fmla="*/ 5796116 w 5796116"/>
              <a:gd name="connsiteY5" fmla="*/ 1525301 h 1525301"/>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60 h 1525243"/>
              <a:gd name="connsiteX1" fmla="*/ 1895856 w 5796116"/>
              <a:gd name="connsiteY1" fmla="*/ 64 h 1525243"/>
              <a:gd name="connsiteX2" fmla="*/ 2293620 w 5796116"/>
              <a:gd name="connsiteY2" fmla="*/ 229426 h 1525243"/>
              <a:gd name="connsiteX3" fmla="*/ 3383280 w 5796116"/>
              <a:gd name="connsiteY3" fmla="*/ 1316800 h 1525243"/>
              <a:gd name="connsiteX4" fmla="*/ 3901440 w 5796116"/>
              <a:gd name="connsiteY4" fmla="*/ 1524064 h 1525243"/>
              <a:gd name="connsiteX5" fmla="*/ 5796116 w 5796116"/>
              <a:gd name="connsiteY5" fmla="*/ 1525243 h 1525243"/>
              <a:gd name="connsiteX0" fmla="*/ 0 w 5796116"/>
              <a:gd name="connsiteY0" fmla="*/ 2723 h 1521806"/>
              <a:gd name="connsiteX1" fmla="*/ 1789176 w 5796116"/>
              <a:gd name="connsiteY1" fmla="*/ 437 h 1521806"/>
              <a:gd name="connsiteX2" fmla="*/ 2293620 w 5796116"/>
              <a:gd name="connsiteY2" fmla="*/ 225989 h 1521806"/>
              <a:gd name="connsiteX3" fmla="*/ 3383280 w 5796116"/>
              <a:gd name="connsiteY3" fmla="*/ 1313363 h 1521806"/>
              <a:gd name="connsiteX4" fmla="*/ 3901440 w 5796116"/>
              <a:gd name="connsiteY4" fmla="*/ 1520627 h 1521806"/>
              <a:gd name="connsiteX5" fmla="*/ 5796116 w 5796116"/>
              <a:gd name="connsiteY5" fmla="*/ 1521806 h 1521806"/>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13296 h 1532379"/>
              <a:gd name="connsiteX1" fmla="*/ 1789176 w 5796116"/>
              <a:gd name="connsiteY1" fmla="*/ 11010 h 1532379"/>
              <a:gd name="connsiteX2" fmla="*/ 2293620 w 5796116"/>
              <a:gd name="connsiteY2" fmla="*/ 236562 h 1532379"/>
              <a:gd name="connsiteX3" fmla="*/ 3383280 w 5796116"/>
              <a:gd name="connsiteY3" fmla="*/ 1323936 h 1532379"/>
              <a:gd name="connsiteX4" fmla="*/ 3901440 w 5796116"/>
              <a:gd name="connsiteY4" fmla="*/ 1531200 h 1532379"/>
              <a:gd name="connsiteX5" fmla="*/ 5796116 w 5796116"/>
              <a:gd name="connsiteY5" fmla="*/ 1532379 h 153237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4917 h 1524000"/>
              <a:gd name="connsiteX1" fmla="*/ 1452716 w 5796116"/>
              <a:gd name="connsiteY1" fmla="*/ 0 h 1524000"/>
              <a:gd name="connsiteX2" fmla="*/ 1789176 w 5796116"/>
              <a:gd name="connsiteY2" fmla="*/ 2631 h 1524000"/>
              <a:gd name="connsiteX3" fmla="*/ 2293620 w 5796116"/>
              <a:gd name="connsiteY3" fmla="*/ 228183 h 1524000"/>
              <a:gd name="connsiteX4" fmla="*/ 3383280 w 5796116"/>
              <a:gd name="connsiteY4" fmla="*/ 1315557 h 1524000"/>
              <a:gd name="connsiteX5" fmla="*/ 3901440 w 5796116"/>
              <a:gd name="connsiteY5" fmla="*/ 1522821 h 1524000"/>
              <a:gd name="connsiteX6" fmla="*/ 5796116 w 5796116"/>
              <a:gd name="connsiteY6" fmla="*/ 1524000 h 1524000"/>
              <a:gd name="connsiteX0" fmla="*/ 0 w 4343400"/>
              <a:gd name="connsiteY0" fmla="*/ 0 h 1524000"/>
              <a:gd name="connsiteX1" fmla="*/ 336460 w 4343400"/>
              <a:gd name="connsiteY1" fmla="*/ 2631 h 1524000"/>
              <a:gd name="connsiteX2" fmla="*/ 840904 w 4343400"/>
              <a:gd name="connsiteY2" fmla="*/ 228183 h 1524000"/>
              <a:gd name="connsiteX3" fmla="*/ 1930564 w 4343400"/>
              <a:gd name="connsiteY3" fmla="*/ 1315557 h 1524000"/>
              <a:gd name="connsiteX4" fmla="*/ 2448724 w 4343400"/>
              <a:gd name="connsiteY4" fmla="*/ 1522821 h 1524000"/>
              <a:gd name="connsiteX5" fmla="*/ 4343400 w 4343400"/>
              <a:gd name="connsiteY5" fmla="*/ 1524000 h 1524000"/>
              <a:gd name="connsiteX0" fmla="*/ 0 w 3119120"/>
              <a:gd name="connsiteY0" fmla="*/ 0 h 1524000"/>
              <a:gd name="connsiteX1" fmla="*/ 336460 w 3119120"/>
              <a:gd name="connsiteY1" fmla="*/ 2631 h 1524000"/>
              <a:gd name="connsiteX2" fmla="*/ 840904 w 3119120"/>
              <a:gd name="connsiteY2" fmla="*/ 228183 h 1524000"/>
              <a:gd name="connsiteX3" fmla="*/ 1930564 w 3119120"/>
              <a:gd name="connsiteY3" fmla="*/ 1315557 h 1524000"/>
              <a:gd name="connsiteX4" fmla="*/ 2448724 w 3119120"/>
              <a:gd name="connsiteY4" fmla="*/ 1522821 h 1524000"/>
              <a:gd name="connsiteX5" fmla="*/ 3119120 w 3119120"/>
              <a:gd name="connsiteY5" fmla="*/ 1524000 h 1524000"/>
              <a:gd name="connsiteX0" fmla="*/ 0 w 3073400"/>
              <a:gd name="connsiteY0" fmla="*/ 0 h 1524000"/>
              <a:gd name="connsiteX1" fmla="*/ 336460 w 3073400"/>
              <a:gd name="connsiteY1" fmla="*/ 2631 h 1524000"/>
              <a:gd name="connsiteX2" fmla="*/ 840904 w 3073400"/>
              <a:gd name="connsiteY2" fmla="*/ 228183 h 1524000"/>
              <a:gd name="connsiteX3" fmla="*/ 1930564 w 3073400"/>
              <a:gd name="connsiteY3" fmla="*/ 1315557 h 1524000"/>
              <a:gd name="connsiteX4" fmla="*/ 2448724 w 3073400"/>
              <a:gd name="connsiteY4" fmla="*/ 1522821 h 1524000"/>
              <a:gd name="connsiteX5" fmla="*/ 3073400 w 3073400"/>
              <a:gd name="connsiteY5" fmla="*/ 1524000 h 1524000"/>
              <a:gd name="connsiteX0" fmla="*/ 0 w 3031490"/>
              <a:gd name="connsiteY0" fmla="*/ 0 h 1522821"/>
              <a:gd name="connsiteX1" fmla="*/ 336460 w 3031490"/>
              <a:gd name="connsiteY1" fmla="*/ 2631 h 1522821"/>
              <a:gd name="connsiteX2" fmla="*/ 840904 w 3031490"/>
              <a:gd name="connsiteY2" fmla="*/ 228183 h 1522821"/>
              <a:gd name="connsiteX3" fmla="*/ 1930564 w 3031490"/>
              <a:gd name="connsiteY3" fmla="*/ 1315557 h 1522821"/>
              <a:gd name="connsiteX4" fmla="*/ 2448724 w 3031490"/>
              <a:gd name="connsiteY4" fmla="*/ 1522821 h 1522821"/>
              <a:gd name="connsiteX5" fmla="*/ 3031490 w 3031490"/>
              <a:gd name="connsiteY5" fmla="*/ 1522095 h 152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490" h="1522821">
                <a:moveTo>
                  <a:pt x="0" y="0"/>
                </a:moveTo>
                <a:lnTo>
                  <a:pt x="336460" y="2631"/>
                </a:lnTo>
                <a:cubicBezTo>
                  <a:pt x="631862" y="5679"/>
                  <a:pt x="704760" y="100802"/>
                  <a:pt x="840904" y="228183"/>
                </a:cubicBezTo>
                <a:cubicBezTo>
                  <a:pt x="977048" y="355564"/>
                  <a:pt x="1765464" y="1149314"/>
                  <a:pt x="1930564" y="1315557"/>
                </a:cubicBezTo>
                <a:cubicBezTo>
                  <a:pt x="2095664" y="1481800"/>
                  <a:pt x="2195117" y="1522428"/>
                  <a:pt x="2448724" y="1522821"/>
                </a:cubicBezTo>
                <a:lnTo>
                  <a:pt x="3031490" y="1522095"/>
                </a:lnTo>
              </a:path>
            </a:pathLst>
          </a:custGeom>
          <a:ln w="38100">
            <a:solidFill>
              <a:srgbClr val="4BD315"/>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p>
        </p:txBody>
      </p:sp>
      <p:sp>
        <p:nvSpPr>
          <p:cNvPr id="19" name="Freeform 14">
            <a:extLst>
              <a:ext uri="{FF2B5EF4-FFF2-40B4-BE49-F238E27FC236}">
                <a16:creationId xmlns:a16="http://schemas.microsoft.com/office/drawing/2014/main" id="{8409D152-E532-4F5C-8315-30002F7507E0}"/>
              </a:ext>
            </a:extLst>
          </p:cNvPr>
          <p:cNvSpPr/>
          <p:nvPr/>
        </p:nvSpPr>
        <p:spPr>
          <a:xfrm flipV="1">
            <a:off x="1665918" y="4240382"/>
            <a:ext cx="3412490" cy="1531622"/>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218 h 1525301"/>
              <a:gd name="connsiteX1" fmla="*/ 1895856 w 5796116"/>
              <a:gd name="connsiteY1" fmla="*/ 122 h 1525301"/>
              <a:gd name="connsiteX2" fmla="*/ 2194560 w 5796116"/>
              <a:gd name="connsiteY2" fmla="*/ 134234 h 1525301"/>
              <a:gd name="connsiteX3" fmla="*/ 3383280 w 5796116"/>
              <a:gd name="connsiteY3" fmla="*/ 1316858 h 1525301"/>
              <a:gd name="connsiteX4" fmla="*/ 3901440 w 5796116"/>
              <a:gd name="connsiteY4" fmla="*/ 1524122 h 1525301"/>
              <a:gd name="connsiteX5" fmla="*/ 5796116 w 5796116"/>
              <a:gd name="connsiteY5" fmla="*/ 1525301 h 1525301"/>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60 h 1525243"/>
              <a:gd name="connsiteX1" fmla="*/ 1895856 w 5796116"/>
              <a:gd name="connsiteY1" fmla="*/ 64 h 1525243"/>
              <a:gd name="connsiteX2" fmla="*/ 2293620 w 5796116"/>
              <a:gd name="connsiteY2" fmla="*/ 229426 h 1525243"/>
              <a:gd name="connsiteX3" fmla="*/ 3383280 w 5796116"/>
              <a:gd name="connsiteY3" fmla="*/ 1316800 h 1525243"/>
              <a:gd name="connsiteX4" fmla="*/ 3901440 w 5796116"/>
              <a:gd name="connsiteY4" fmla="*/ 1524064 h 1525243"/>
              <a:gd name="connsiteX5" fmla="*/ 5796116 w 5796116"/>
              <a:gd name="connsiteY5" fmla="*/ 1525243 h 1525243"/>
              <a:gd name="connsiteX0" fmla="*/ 0 w 5796116"/>
              <a:gd name="connsiteY0" fmla="*/ 2723 h 1521806"/>
              <a:gd name="connsiteX1" fmla="*/ 1789176 w 5796116"/>
              <a:gd name="connsiteY1" fmla="*/ 437 h 1521806"/>
              <a:gd name="connsiteX2" fmla="*/ 2293620 w 5796116"/>
              <a:gd name="connsiteY2" fmla="*/ 225989 h 1521806"/>
              <a:gd name="connsiteX3" fmla="*/ 3383280 w 5796116"/>
              <a:gd name="connsiteY3" fmla="*/ 1313363 h 1521806"/>
              <a:gd name="connsiteX4" fmla="*/ 3901440 w 5796116"/>
              <a:gd name="connsiteY4" fmla="*/ 1520627 h 1521806"/>
              <a:gd name="connsiteX5" fmla="*/ 5796116 w 5796116"/>
              <a:gd name="connsiteY5" fmla="*/ 1521806 h 1521806"/>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13296 h 1532379"/>
              <a:gd name="connsiteX1" fmla="*/ 1789176 w 5796116"/>
              <a:gd name="connsiteY1" fmla="*/ 11010 h 1532379"/>
              <a:gd name="connsiteX2" fmla="*/ 2293620 w 5796116"/>
              <a:gd name="connsiteY2" fmla="*/ 236562 h 1532379"/>
              <a:gd name="connsiteX3" fmla="*/ 3383280 w 5796116"/>
              <a:gd name="connsiteY3" fmla="*/ 1323936 h 1532379"/>
              <a:gd name="connsiteX4" fmla="*/ 3901440 w 5796116"/>
              <a:gd name="connsiteY4" fmla="*/ 1531200 h 1532379"/>
              <a:gd name="connsiteX5" fmla="*/ 5796116 w 5796116"/>
              <a:gd name="connsiteY5" fmla="*/ 1532379 h 153237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4917 h 1524000"/>
              <a:gd name="connsiteX1" fmla="*/ 1452716 w 5796116"/>
              <a:gd name="connsiteY1" fmla="*/ 0 h 1524000"/>
              <a:gd name="connsiteX2" fmla="*/ 1789176 w 5796116"/>
              <a:gd name="connsiteY2" fmla="*/ 2631 h 1524000"/>
              <a:gd name="connsiteX3" fmla="*/ 2293620 w 5796116"/>
              <a:gd name="connsiteY3" fmla="*/ 228183 h 1524000"/>
              <a:gd name="connsiteX4" fmla="*/ 3383280 w 5796116"/>
              <a:gd name="connsiteY4" fmla="*/ 1315557 h 1524000"/>
              <a:gd name="connsiteX5" fmla="*/ 3901440 w 5796116"/>
              <a:gd name="connsiteY5" fmla="*/ 1522821 h 1524000"/>
              <a:gd name="connsiteX6" fmla="*/ 5796116 w 5796116"/>
              <a:gd name="connsiteY6" fmla="*/ 1524000 h 1524000"/>
              <a:gd name="connsiteX0" fmla="*/ 0 w 4343400"/>
              <a:gd name="connsiteY0" fmla="*/ 0 h 1524000"/>
              <a:gd name="connsiteX1" fmla="*/ 336460 w 4343400"/>
              <a:gd name="connsiteY1" fmla="*/ 2631 h 1524000"/>
              <a:gd name="connsiteX2" fmla="*/ 840904 w 4343400"/>
              <a:gd name="connsiteY2" fmla="*/ 228183 h 1524000"/>
              <a:gd name="connsiteX3" fmla="*/ 1930564 w 4343400"/>
              <a:gd name="connsiteY3" fmla="*/ 1315557 h 1524000"/>
              <a:gd name="connsiteX4" fmla="*/ 2448724 w 4343400"/>
              <a:gd name="connsiteY4" fmla="*/ 1522821 h 1524000"/>
              <a:gd name="connsiteX5" fmla="*/ 4343400 w 4343400"/>
              <a:gd name="connsiteY5" fmla="*/ 1524000 h 1524000"/>
              <a:gd name="connsiteX0" fmla="*/ 0 w 3119120"/>
              <a:gd name="connsiteY0" fmla="*/ 0 h 1524000"/>
              <a:gd name="connsiteX1" fmla="*/ 336460 w 3119120"/>
              <a:gd name="connsiteY1" fmla="*/ 2631 h 1524000"/>
              <a:gd name="connsiteX2" fmla="*/ 840904 w 3119120"/>
              <a:gd name="connsiteY2" fmla="*/ 228183 h 1524000"/>
              <a:gd name="connsiteX3" fmla="*/ 1930564 w 3119120"/>
              <a:gd name="connsiteY3" fmla="*/ 1315557 h 1524000"/>
              <a:gd name="connsiteX4" fmla="*/ 2448724 w 3119120"/>
              <a:gd name="connsiteY4" fmla="*/ 1522821 h 1524000"/>
              <a:gd name="connsiteX5" fmla="*/ 3119120 w 3119120"/>
              <a:gd name="connsiteY5" fmla="*/ 1524000 h 1524000"/>
              <a:gd name="connsiteX0" fmla="*/ 0 w 3073400"/>
              <a:gd name="connsiteY0" fmla="*/ 0 h 1524000"/>
              <a:gd name="connsiteX1" fmla="*/ 336460 w 3073400"/>
              <a:gd name="connsiteY1" fmla="*/ 2631 h 1524000"/>
              <a:gd name="connsiteX2" fmla="*/ 840904 w 3073400"/>
              <a:gd name="connsiteY2" fmla="*/ 228183 h 1524000"/>
              <a:gd name="connsiteX3" fmla="*/ 1930564 w 3073400"/>
              <a:gd name="connsiteY3" fmla="*/ 1315557 h 1524000"/>
              <a:gd name="connsiteX4" fmla="*/ 2448724 w 3073400"/>
              <a:gd name="connsiteY4" fmla="*/ 1522821 h 1524000"/>
              <a:gd name="connsiteX5" fmla="*/ 3073400 w 3073400"/>
              <a:gd name="connsiteY5" fmla="*/ 1524000 h 1524000"/>
              <a:gd name="connsiteX0" fmla="*/ 0 w 3031490"/>
              <a:gd name="connsiteY0" fmla="*/ 0 h 1522821"/>
              <a:gd name="connsiteX1" fmla="*/ 336460 w 3031490"/>
              <a:gd name="connsiteY1" fmla="*/ 2631 h 1522821"/>
              <a:gd name="connsiteX2" fmla="*/ 840904 w 3031490"/>
              <a:gd name="connsiteY2" fmla="*/ 228183 h 1522821"/>
              <a:gd name="connsiteX3" fmla="*/ 1930564 w 3031490"/>
              <a:gd name="connsiteY3" fmla="*/ 1315557 h 1522821"/>
              <a:gd name="connsiteX4" fmla="*/ 2448724 w 3031490"/>
              <a:gd name="connsiteY4" fmla="*/ 1522821 h 1522821"/>
              <a:gd name="connsiteX5" fmla="*/ 3031490 w 3031490"/>
              <a:gd name="connsiteY5" fmla="*/ 1522095 h 152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490" h="1522821">
                <a:moveTo>
                  <a:pt x="0" y="0"/>
                </a:moveTo>
                <a:lnTo>
                  <a:pt x="336460" y="2631"/>
                </a:lnTo>
                <a:cubicBezTo>
                  <a:pt x="631862" y="5679"/>
                  <a:pt x="704760" y="100802"/>
                  <a:pt x="840904" y="228183"/>
                </a:cubicBezTo>
                <a:cubicBezTo>
                  <a:pt x="977048" y="355564"/>
                  <a:pt x="1765464" y="1149314"/>
                  <a:pt x="1930564" y="1315557"/>
                </a:cubicBezTo>
                <a:cubicBezTo>
                  <a:pt x="2095664" y="1481800"/>
                  <a:pt x="2195117" y="1522428"/>
                  <a:pt x="2448724" y="1522821"/>
                </a:cubicBezTo>
                <a:lnTo>
                  <a:pt x="3031490" y="1522095"/>
                </a:lnTo>
              </a:path>
            </a:pathLst>
          </a:custGeom>
          <a:ln w="254000">
            <a:solidFill>
              <a:srgbClr val="4BD315"/>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p>
        </p:txBody>
      </p:sp>
      <p:sp>
        <p:nvSpPr>
          <p:cNvPr id="20" name="Freeform 11">
            <a:extLst>
              <a:ext uri="{FF2B5EF4-FFF2-40B4-BE49-F238E27FC236}">
                <a16:creationId xmlns:a16="http://schemas.microsoft.com/office/drawing/2014/main" id="{0D07A38D-9A0D-4478-B358-FB00DC1B115D}"/>
              </a:ext>
            </a:extLst>
          </p:cNvPr>
          <p:cNvSpPr/>
          <p:nvPr/>
        </p:nvSpPr>
        <p:spPr>
          <a:xfrm flipV="1">
            <a:off x="1665918" y="4072744"/>
            <a:ext cx="3412490" cy="784860"/>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218 h 1525301"/>
              <a:gd name="connsiteX1" fmla="*/ 1895856 w 5796116"/>
              <a:gd name="connsiteY1" fmla="*/ 122 h 1525301"/>
              <a:gd name="connsiteX2" fmla="*/ 2194560 w 5796116"/>
              <a:gd name="connsiteY2" fmla="*/ 134234 h 1525301"/>
              <a:gd name="connsiteX3" fmla="*/ 3383280 w 5796116"/>
              <a:gd name="connsiteY3" fmla="*/ 1316858 h 1525301"/>
              <a:gd name="connsiteX4" fmla="*/ 3901440 w 5796116"/>
              <a:gd name="connsiteY4" fmla="*/ 1524122 h 1525301"/>
              <a:gd name="connsiteX5" fmla="*/ 5796116 w 5796116"/>
              <a:gd name="connsiteY5" fmla="*/ 1525301 h 1525301"/>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60 h 1525243"/>
              <a:gd name="connsiteX1" fmla="*/ 1895856 w 5796116"/>
              <a:gd name="connsiteY1" fmla="*/ 64 h 1525243"/>
              <a:gd name="connsiteX2" fmla="*/ 2293620 w 5796116"/>
              <a:gd name="connsiteY2" fmla="*/ 229426 h 1525243"/>
              <a:gd name="connsiteX3" fmla="*/ 3383280 w 5796116"/>
              <a:gd name="connsiteY3" fmla="*/ 1316800 h 1525243"/>
              <a:gd name="connsiteX4" fmla="*/ 3901440 w 5796116"/>
              <a:gd name="connsiteY4" fmla="*/ 1524064 h 1525243"/>
              <a:gd name="connsiteX5" fmla="*/ 5796116 w 5796116"/>
              <a:gd name="connsiteY5" fmla="*/ 1525243 h 1525243"/>
              <a:gd name="connsiteX0" fmla="*/ 0 w 5796116"/>
              <a:gd name="connsiteY0" fmla="*/ 2723 h 1521806"/>
              <a:gd name="connsiteX1" fmla="*/ 1789176 w 5796116"/>
              <a:gd name="connsiteY1" fmla="*/ 437 h 1521806"/>
              <a:gd name="connsiteX2" fmla="*/ 2293620 w 5796116"/>
              <a:gd name="connsiteY2" fmla="*/ 225989 h 1521806"/>
              <a:gd name="connsiteX3" fmla="*/ 3383280 w 5796116"/>
              <a:gd name="connsiteY3" fmla="*/ 1313363 h 1521806"/>
              <a:gd name="connsiteX4" fmla="*/ 3901440 w 5796116"/>
              <a:gd name="connsiteY4" fmla="*/ 1520627 h 1521806"/>
              <a:gd name="connsiteX5" fmla="*/ 5796116 w 5796116"/>
              <a:gd name="connsiteY5" fmla="*/ 1521806 h 1521806"/>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13296 h 1532379"/>
              <a:gd name="connsiteX1" fmla="*/ 1789176 w 5796116"/>
              <a:gd name="connsiteY1" fmla="*/ 11010 h 1532379"/>
              <a:gd name="connsiteX2" fmla="*/ 2293620 w 5796116"/>
              <a:gd name="connsiteY2" fmla="*/ 236562 h 1532379"/>
              <a:gd name="connsiteX3" fmla="*/ 3383280 w 5796116"/>
              <a:gd name="connsiteY3" fmla="*/ 1323936 h 1532379"/>
              <a:gd name="connsiteX4" fmla="*/ 3901440 w 5796116"/>
              <a:gd name="connsiteY4" fmla="*/ 1531200 h 1532379"/>
              <a:gd name="connsiteX5" fmla="*/ 5796116 w 5796116"/>
              <a:gd name="connsiteY5" fmla="*/ 1532379 h 153237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4917 h 1524000"/>
              <a:gd name="connsiteX1" fmla="*/ 1452716 w 5796116"/>
              <a:gd name="connsiteY1" fmla="*/ 0 h 1524000"/>
              <a:gd name="connsiteX2" fmla="*/ 1789176 w 5796116"/>
              <a:gd name="connsiteY2" fmla="*/ 2631 h 1524000"/>
              <a:gd name="connsiteX3" fmla="*/ 2293620 w 5796116"/>
              <a:gd name="connsiteY3" fmla="*/ 228183 h 1524000"/>
              <a:gd name="connsiteX4" fmla="*/ 3383280 w 5796116"/>
              <a:gd name="connsiteY4" fmla="*/ 1315557 h 1524000"/>
              <a:gd name="connsiteX5" fmla="*/ 3901440 w 5796116"/>
              <a:gd name="connsiteY5" fmla="*/ 1522821 h 1524000"/>
              <a:gd name="connsiteX6" fmla="*/ 5796116 w 5796116"/>
              <a:gd name="connsiteY6" fmla="*/ 1524000 h 1524000"/>
              <a:gd name="connsiteX0" fmla="*/ 0 w 4343400"/>
              <a:gd name="connsiteY0" fmla="*/ 0 h 1524000"/>
              <a:gd name="connsiteX1" fmla="*/ 336460 w 4343400"/>
              <a:gd name="connsiteY1" fmla="*/ 2631 h 1524000"/>
              <a:gd name="connsiteX2" fmla="*/ 840904 w 4343400"/>
              <a:gd name="connsiteY2" fmla="*/ 228183 h 1524000"/>
              <a:gd name="connsiteX3" fmla="*/ 1930564 w 4343400"/>
              <a:gd name="connsiteY3" fmla="*/ 1315557 h 1524000"/>
              <a:gd name="connsiteX4" fmla="*/ 2448724 w 4343400"/>
              <a:gd name="connsiteY4" fmla="*/ 1522821 h 1524000"/>
              <a:gd name="connsiteX5" fmla="*/ 4343400 w 4343400"/>
              <a:gd name="connsiteY5" fmla="*/ 1524000 h 1524000"/>
              <a:gd name="connsiteX0" fmla="*/ 0 w 3119120"/>
              <a:gd name="connsiteY0" fmla="*/ 0 h 1524000"/>
              <a:gd name="connsiteX1" fmla="*/ 336460 w 3119120"/>
              <a:gd name="connsiteY1" fmla="*/ 2631 h 1524000"/>
              <a:gd name="connsiteX2" fmla="*/ 840904 w 3119120"/>
              <a:gd name="connsiteY2" fmla="*/ 228183 h 1524000"/>
              <a:gd name="connsiteX3" fmla="*/ 1930564 w 3119120"/>
              <a:gd name="connsiteY3" fmla="*/ 1315557 h 1524000"/>
              <a:gd name="connsiteX4" fmla="*/ 2448724 w 3119120"/>
              <a:gd name="connsiteY4" fmla="*/ 1522821 h 1524000"/>
              <a:gd name="connsiteX5" fmla="*/ 3119120 w 3119120"/>
              <a:gd name="connsiteY5" fmla="*/ 1524000 h 1524000"/>
              <a:gd name="connsiteX0" fmla="*/ 0 w 3073400"/>
              <a:gd name="connsiteY0" fmla="*/ 0 h 1524000"/>
              <a:gd name="connsiteX1" fmla="*/ 336460 w 3073400"/>
              <a:gd name="connsiteY1" fmla="*/ 2631 h 1524000"/>
              <a:gd name="connsiteX2" fmla="*/ 840904 w 3073400"/>
              <a:gd name="connsiteY2" fmla="*/ 228183 h 1524000"/>
              <a:gd name="connsiteX3" fmla="*/ 1930564 w 3073400"/>
              <a:gd name="connsiteY3" fmla="*/ 1315557 h 1524000"/>
              <a:gd name="connsiteX4" fmla="*/ 2448724 w 3073400"/>
              <a:gd name="connsiteY4" fmla="*/ 1522821 h 1524000"/>
              <a:gd name="connsiteX5" fmla="*/ 3073400 w 3073400"/>
              <a:gd name="connsiteY5" fmla="*/ 1524000 h 1524000"/>
              <a:gd name="connsiteX0" fmla="*/ 0 w 3031490"/>
              <a:gd name="connsiteY0" fmla="*/ 0 h 1522821"/>
              <a:gd name="connsiteX1" fmla="*/ 336460 w 3031490"/>
              <a:gd name="connsiteY1" fmla="*/ 2631 h 1522821"/>
              <a:gd name="connsiteX2" fmla="*/ 840904 w 3031490"/>
              <a:gd name="connsiteY2" fmla="*/ 228183 h 1522821"/>
              <a:gd name="connsiteX3" fmla="*/ 1930564 w 3031490"/>
              <a:gd name="connsiteY3" fmla="*/ 1315557 h 1522821"/>
              <a:gd name="connsiteX4" fmla="*/ 2448724 w 3031490"/>
              <a:gd name="connsiteY4" fmla="*/ 1522821 h 1522821"/>
              <a:gd name="connsiteX5" fmla="*/ 3031490 w 3031490"/>
              <a:gd name="connsiteY5" fmla="*/ 1522095 h 152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1490" h="1522821">
                <a:moveTo>
                  <a:pt x="0" y="0"/>
                </a:moveTo>
                <a:lnTo>
                  <a:pt x="336460" y="2631"/>
                </a:lnTo>
                <a:cubicBezTo>
                  <a:pt x="631862" y="5679"/>
                  <a:pt x="704760" y="100802"/>
                  <a:pt x="840904" y="228183"/>
                </a:cubicBezTo>
                <a:cubicBezTo>
                  <a:pt x="977048" y="355564"/>
                  <a:pt x="1765464" y="1149314"/>
                  <a:pt x="1930564" y="1315557"/>
                </a:cubicBezTo>
                <a:cubicBezTo>
                  <a:pt x="2095664" y="1481800"/>
                  <a:pt x="2195117" y="1522428"/>
                  <a:pt x="2448724" y="1522821"/>
                </a:cubicBezTo>
                <a:lnTo>
                  <a:pt x="3031490" y="1522095"/>
                </a:lnTo>
              </a:path>
            </a:pathLst>
          </a:custGeom>
          <a:ln w="19050">
            <a:solidFill>
              <a:srgbClr val="F02020"/>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p>
        </p:txBody>
      </p:sp>
      <p:cxnSp>
        <p:nvCxnSpPr>
          <p:cNvPr id="21" name="Straight Connector 5">
            <a:extLst>
              <a:ext uri="{FF2B5EF4-FFF2-40B4-BE49-F238E27FC236}">
                <a16:creationId xmlns:a16="http://schemas.microsoft.com/office/drawing/2014/main" id="{3244B891-7390-4E90-9246-439D67A6DD2E}"/>
              </a:ext>
            </a:extLst>
          </p:cNvPr>
          <p:cNvCxnSpPr/>
          <p:nvPr/>
        </p:nvCxnSpPr>
        <p:spPr>
          <a:xfrm>
            <a:off x="1665918" y="957756"/>
            <a:ext cx="0" cy="5410200"/>
          </a:xfrm>
          <a:prstGeom prst="line">
            <a:avLst/>
          </a:prstGeom>
          <a:ln w="1270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2">
            <a:extLst>
              <a:ext uri="{FF2B5EF4-FFF2-40B4-BE49-F238E27FC236}">
                <a16:creationId xmlns:a16="http://schemas.microsoft.com/office/drawing/2014/main" id="{B583D749-6F96-4AA9-8892-39BDC6D661E5}"/>
              </a:ext>
            </a:extLst>
          </p:cNvPr>
          <p:cNvSpPr/>
          <p:nvPr/>
        </p:nvSpPr>
        <p:spPr>
          <a:xfrm>
            <a:off x="5078408" y="3360275"/>
            <a:ext cx="1159510" cy="492241"/>
          </a:xfrm>
          <a:prstGeom prst="rect">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600" b="1" i="1">
                <a:solidFill>
                  <a:schemeClr val="bg1"/>
                </a:solidFill>
                <a:effectLst>
                  <a:outerShdw blurRad="50800" dist="38100" dir="5400000" algn="t" rotWithShape="0">
                    <a:prstClr val="black">
                      <a:alpha val="40000"/>
                    </a:prstClr>
                  </a:outerShdw>
                </a:effectLst>
                <a:latin typeface="Arial" pitchFamily="34" charset="0"/>
                <a:cs typeface="Arial" pitchFamily="34" charset="0"/>
              </a:rPr>
              <a:t>48%</a:t>
            </a:r>
            <a:endParaRPr lang="en-US" sz="1600">
              <a:solidFill>
                <a:schemeClr val="bg1"/>
              </a:solidFill>
              <a:effectLst>
                <a:outerShdw blurRad="50800" dist="38100" dir="5400000" algn="t" rotWithShape="0">
                  <a:prstClr val="black">
                    <a:alpha val="40000"/>
                  </a:prstClr>
                </a:outerShdw>
              </a:effectLst>
            </a:endParaRPr>
          </a:p>
        </p:txBody>
      </p:sp>
      <p:sp>
        <p:nvSpPr>
          <p:cNvPr id="23" name="Rectangle 23">
            <a:extLst>
              <a:ext uri="{FF2B5EF4-FFF2-40B4-BE49-F238E27FC236}">
                <a16:creationId xmlns:a16="http://schemas.microsoft.com/office/drawing/2014/main" id="{724C8FA9-9FF2-449D-AC5D-9545AE13482B}"/>
              </a:ext>
            </a:extLst>
          </p:cNvPr>
          <p:cNvSpPr/>
          <p:nvPr/>
        </p:nvSpPr>
        <p:spPr>
          <a:xfrm>
            <a:off x="5078408" y="3844893"/>
            <a:ext cx="1159510" cy="238296"/>
          </a:xfrm>
          <a:prstGeom prst="rect">
            <a:avLst/>
          </a:prstGeom>
          <a:solidFill>
            <a:srgbClr val="F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600" b="1" i="1">
                <a:solidFill>
                  <a:schemeClr val="bg1"/>
                </a:solidFill>
                <a:effectLst>
                  <a:outerShdw blurRad="50800" dist="38100" dir="5400000" algn="t" rotWithShape="0">
                    <a:prstClr val="black">
                      <a:alpha val="40000"/>
                    </a:prstClr>
                  </a:outerShdw>
                </a:effectLst>
                <a:latin typeface="Arial" pitchFamily="34" charset="0"/>
                <a:cs typeface="Arial" pitchFamily="34" charset="0"/>
              </a:rPr>
              <a:t>20%</a:t>
            </a:r>
            <a:endParaRPr lang="en-US" sz="1600">
              <a:solidFill>
                <a:schemeClr val="bg1"/>
              </a:solidFill>
              <a:effectLst>
                <a:outerShdw blurRad="50800" dist="38100" dir="5400000" algn="t" rotWithShape="0">
                  <a:prstClr val="black">
                    <a:alpha val="40000"/>
                  </a:prstClr>
                </a:outerShdw>
              </a:effectLst>
            </a:endParaRPr>
          </a:p>
        </p:txBody>
      </p:sp>
      <p:sp>
        <p:nvSpPr>
          <p:cNvPr id="24" name="Rectangle 24">
            <a:extLst>
              <a:ext uri="{FF2B5EF4-FFF2-40B4-BE49-F238E27FC236}">
                <a16:creationId xmlns:a16="http://schemas.microsoft.com/office/drawing/2014/main" id="{8EFAAF58-67F8-4D3F-BF5A-FA9AD0278705}"/>
              </a:ext>
            </a:extLst>
          </p:cNvPr>
          <p:cNvSpPr/>
          <p:nvPr/>
        </p:nvSpPr>
        <p:spPr>
          <a:xfrm>
            <a:off x="5078408" y="4083188"/>
            <a:ext cx="1159510" cy="282926"/>
          </a:xfrm>
          <a:prstGeom prst="rect">
            <a:avLst/>
          </a:prstGeom>
          <a:solidFill>
            <a:srgbClr val="4BD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1600" b="1" i="1">
                <a:solidFill>
                  <a:schemeClr val="bg1"/>
                </a:solidFill>
                <a:effectLst>
                  <a:outerShdw blurRad="50800" dist="38100" dir="5400000" algn="t" rotWithShape="0">
                    <a:prstClr val="black">
                      <a:alpha val="40000"/>
                    </a:prstClr>
                  </a:outerShdw>
                </a:effectLst>
                <a:latin typeface="Arial" pitchFamily="34" charset="0"/>
                <a:cs typeface="Arial" pitchFamily="34" charset="0"/>
              </a:rPr>
              <a:t>32%</a:t>
            </a:r>
            <a:endParaRPr lang="en-US" sz="1600">
              <a:solidFill>
                <a:schemeClr val="bg1"/>
              </a:solidFill>
              <a:effectLst>
                <a:outerShdw blurRad="50800" dist="38100" dir="5400000" algn="t" rotWithShape="0">
                  <a:prstClr val="black">
                    <a:alpha val="40000"/>
                  </a:prstClr>
                </a:outerShdw>
              </a:effectLst>
            </a:endParaRPr>
          </a:p>
        </p:txBody>
      </p:sp>
      <p:sp>
        <p:nvSpPr>
          <p:cNvPr id="25" name="Freeform 26">
            <a:extLst>
              <a:ext uri="{FF2B5EF4-FFF2-40B4-BE49-F238E27FC236}">
                <a16:creationId xmlns:a16="http://schemas.microsoft.com/office/drawing/2014/main" id="{909F93B3-E3FE-4C92-9644-EF7A0A6A2C9E}"/>
              </a:ext>
            </a:extLst>
          </p:cNvPr>
          <p:cNvSpPr/>
          <p:nvPr/>
        </p:nvSpPr>
        <p:spPr>
          <a:xfrm flipH="1">
            <a:off x="6237915" y="2015329"/>
            <a:ext cx="1676401" cy="1442200"/>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218 h 1525301"/>
              <a:gd name="connsiteX1" fmla="*/ 1895856 w 5796116"/>
              <a:gd name="connsiteY1" fmla="*/ 122 h 1525301"/>
              <a:gd name="connsiteX2" fmla="*/ 2194560 w 5796116"/>
              <a:gd name="connsiteY2" fmla="*/ 134234 h 1525301"/>
              <a:gd name="connsiteX3" fmla="*/ 3383280 w 5796116"/>
              <a:gd name="connsiteY3" fmla="*/ 1316858 h 1525301"/>
              <a:gd name="connsiteX4" fmla="*/ 3901440 w 5796116"/>
              <a:gd name="connsiteY4" fmla="*/ 1524122 h 1525301"/>
              <a:gd name="connsiteX5" fmla="*/ 5796116 w 5796116"/>
              <a:gd name="connsiteY5" fmla="*/ 1525301 h 1525301"/>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60 h 1525243"/>
              <a:gd name="connsiteX1" fmla="*/ 1895856 w 5796116"/>
              <a:gd name="connsiteY1" fmla="*/ 64 h 1525243"/>
              <a:gd name="connsiteX2" fmla="*/ 2293620 w 5796116"/>
              <a:gd name="connsiteY2" fmla="*/ 229426 h 1525243"/>
              <a:gd name="connsiteX3" fmla="*/ 3383280 w 5796116"/>
              <a:gd name="connsiteY3" fmla="*/ 1316800 h 1525243"/>
              <a:gd name="connsiteX4" fmla="*/ 3901440 w 5796116"/>
              <a:gd name="connsiteY4" fmla="*/ 1524064 h 1525243"/>
              <a:gd name="connsiteX5" fmla="*/ 5796116 w 5796116"/>
              <a:gd name="connsiteY5" fmla="*/ 1525243 h 1525243"/>
              <a:gd name="connsiteX0" fmla="*/ 0 w 5796116"/>
              <a:gd name="connsiteY0" fmla="*/ 2723 h 1521806"/>
              <a:gd name="connsiteX1" fmla="*/ 1789176 w 5796116"/>
              <a:gd name="connsiteY1" fmla="*/ 437 h 1521806"/>
              <a:gd name="connsiteX2" fmla="*/ 2293620 w 5796116"/>
              <a:gd name="connsiteY2" fmla="*/ 225989 h 1521806"/>
              <a:gd name="connsiteX3" fmla="*/ 3383280 w 5796116"/>
              <a:gd name="connsiteY3" fmla="*/ 1313363 h 1521806"/>
              <a:gd name="connsiteX4" fmla="*/ 3901440 w 5796116"/>
              <a:gd name="connsiteY4" fmla="*/ 1520627 h 1521806"/>
              <a:gd name="connsiteX5" fmla="*/ 5796116 w 5796116"/>
              <a:gd name="connsiteY5" fmla="*/ 1521806 h 1521806"/>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13296 h 1532379"/>
              <a:gd name="connsiteX1" fmla="*/ 1789176 w 5796116"/>
              <a:gd name="connsiteY1" fmla="*/ 11010 h 1532379"/>
              <a:gd name="connsiteX2" fmla="*/ 2293620 w 5796116"/>
              <a:gd name="connsiteY2" fmla="*/ 236562 h 1532379"/>
              <a:gd name="connsiteX3" fmla="*/ 3383280 w 5796116"/>
              <a:gd name="connsiteY3" fmla="*/ 1323936 h 1532379"/>
              <a:gd name="connsiteX4" fmla="*/ 3901440 w 5796116"/>
              <a:gd name="connsiteY4" fmla="*/ 1531200 h 1532379"/>
              <a:gd name="connsiteX5" fmla="*/ 5796116 w 5796116"/>
              <a:gd name="connsiteY5" fmla="*/ 1532379 h 153237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4917 h 1524000"/>
              <a:gd name="connsiteX1" fmla="*/ 1452716 w 5796116"/>
              <a:gd name="connsiteY1" fmla="*/ 0 h 1524000"/>
              <a:gd name="connsiteX2" fmla="*/ 1789176 w 5796116"/>
              <a:gd name="connsiteY2" fmla="*/ 2631 h 1524000"/>
              <a:gd name="connsiteX3" fmla="*/ 2293620 w 5796116"/>
              <a:gd name="connsiteY3" fmla="*/ 228183 h 1524000"/>
              <a:gd name="connsiteX4" fmla="*/ 3383280 w 5796116"/>
              <a:gd name="connsiteY4" fmla="*/ 1315557 h 1524000"/>
              <a:gd name="connsiteX5" fmla="*/ 3901440 w 5796116"/>
              <a:gd name="connsiteY5" fmla="*/ 1522821 h 1524000"/>
              <a:gd name="connsiteX6" fmla="*/ 5796116 w 5796116"/>
              <a:gd name="connsiteY6" fmla="*/ 1524000 h 1524000"/>
              <a:gd name="connsiteX0" fmla="*/ 0 w 4343400"/>
              <a:gd name="connsiteY0" fmla="*/ 0 h 1524000"/>
              <a:gd name="connsiteX1" fmla="*/ 336460 w 4343400"/>
              <a:gd name="connsiteY1" fmla="*/ 2631 h 1524000"/>
              <a:gd name="connsiteX2" fmla="*/ 840904 w 4343400"/>
              <a:gd name="connsiteY2" fmla="*/ 228183 h 1524000"/>
              <a:gd name="connsiteX3" fmla="*/ 1930564 w 4343400"/>
              <a:gd name="connsiteY3" fmla="*/ 1315557 h 1524000"/>
              <a:gd name="connsiteX4" fmla="*/ 2448724 w 4343400"/>
              <a:gd name="connsiteY4" fmla="*/ 1522821 h 1524000"/>
              <a:gd name="connsiteX5" fmla="*/ 4343400 w 4343400"/>
              <a:gd name="connsiteY5" fmla="*/ 1524000 h 1524000"/>
              <a:gd name="connsiteX0" fmla="*/ 0 w 3119120"/>
              <a:gd name="connsiteY0" fmla="*/ 0 h 1524000"/>
              <a:gd name="connsiteX1" fmla="*/ 336460 w 3119120"/>
              <a:gd name="connsiteY1" fmla="*/ 2631 h 1524000"/>
              <a:gd name="connsiteX2" fmla="*/ 840904 w 3119120"/>
              <a:gd name="connsiteY2" fmla="*/ 228183 h 1524000"/>
              <a:gd name="connsiteX3" fmla="*/ 1930564 w 3119120"/>
              <a:gd name="connsiteY3" fmla="*/ 1315557 h 1524000"/>
              <a:gd name="connsiteX4" fmla="*/ 2448724 w 3119120"/>
              <a:gd name="connsiteY4" fmla="*/ 1522821 h 1524000"/>
              <a:gd name="connsiteX5" fmla="*/ 3119120 w 3119120"/>
              <a:gd name="connsiteY5" fmla="*/ 1524000 h 1524000"/>
              <a:gd name="connsiteX0" fmla="*/ 0 w 3073400"/>
              <a:gd name="connsiteY0" fmla="*/ 0 h 1524000"/>
              <a:gd name="connsiteX1" fmla="*/ 336460 w 3073400"/>
              <a:gd name="connsiteY1" fmla="*/ 2631 h 1524000"/>
              <a:gd name="connsiteX2" fmla="*/ 840904 w 3073400"/>
              <a:gd name="connsiteY2" fmla="*/ 228183 h 1524000"/>
              <a:gd name="connsiteX3" fmla="*/ 1930564 w 3073400"/>
              <a:gd name="connsiteY3" fmla="*/ 1315557 h 1524000"/>
              <a:gd name="connsiteX4" fmla="*/ 2448724 w 3073400"/>
              <a:gd name="connsiteY4" fmla="*/ 1522821 h 1524000"/>
              <a:gd name="connsiteX5" fmla="*/ 3073400 w 3073400"/>
              <a:gd name="connsiteY5" fmla="*/ 1524000 h 1524000"/>
              <a:gd name="connsiteX0" fmla="*/ 0 w 3031490"/>
              <a:gd name="connsiteY0" fmla="*/ 0 h 1522821"/>
              <a:gd name="connsiteX1" fmla="*/ 336460 w 3031490"/>
              <a:gd name="connsiteY1" fmla="*/ 2631 h 1522821"/>
              <a:gd name="connsiteX2" fmla="*/ 840904 w 3031490"/>
              <a:gd name="connsiteY2" fmla="*/ 228183 h 1522821"/>
              <a:gd name="connsiteX3" fmla="*/ 1930564 w 3031490"/>
              <a:gd name="connsiteY3" fmla="*/ 1315557 h 1522821"/>
              <a:gd name="connsiteX4" fmla="*/ 2448724 w 3031490"/>
              <a:gd name="connsiteY4" fmla="*/ 1522821 h 1522821"/>
              <a:gd name="connsiteX5" fmla="*/ 3031490 w 3031490"/>
              <a:gd name="connsiteY5" fmla="*/ 1522095 h 1522821"/>
              <a:gd name="connsiteX0" fmla="*/ 0 w 3404870"/>
              <a:gd name="connsiteY0" fmla="*/ 14774 h 1537595"/>
              <a:gd name="connsiteX1" fmla="*/ 709840 w 3404870"/>
              <a:gd name="connsiteY1" fmla="*/ 17405 h 1537595"/>
              <a:gd name="connsiteX2" fmla="*/ 1214284 w 3404870"/>
              <a:gd name="connsiteY2" fmla="*/ 242957 h 1537595"/>
              <a:gd name="connsiteX3" fmla="*/ 2303944 w 3404870"/>
              <a:gd name="connsiteY3" fmla="*/ 1330331 h 1537595"/>
              <a:gd name="connsiteX4" fmla="*/ 2822104 w 3404870"/>
              <a:gd name="connsiteY4" fmla="*/ 1537595 h 1537595"/>
              <a:gd name="connsiteX5" fmla="*/ 3404870 w 3404870"/>
              <a:gd name="connsiteY5" fmla="*/ 1536869 h 1537595"/>
              <a:gd name="connsiteX0" fmla="*/ 0 w 3869690"/>
              <a:gd name="connsiteY0" fmla="*/ 7964 h 1542215"/>
              <a:gd name="connsiteX1" fmla="*/ 1174660 w 3869690"/>
              <a:gd name="connsiteY1" fmla="*/ 22025 h 1542215"/>
              <a:gd name="connsiteX2" fmla="*/ 1679104 w 3869690"/>
              <a:gd name="connsiteY2" fmla="*/ 247577 h 1542215"/>
              <a:gd name="connsiteX3" fmla="*/ 2768764 w 3869690"/>
              <a:gd name="connsiteY3" fmla="*/ 1334951 h 1542215"/>
              <a:gd name="connsiteX4" fmla="*/ 3286924 w 3869690"/>
              <a:gd name="connsiteY4" fmla="*/ 1542215 h 1542215"/>
              <a:gd name="connsiteX5" fmla="*/ 3869690 w 3869690"/>
              <a:gd name="connsiteY5" fmla="*/ 1541489 h 154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9690" h="1542215">
                <a:moveTo>
                  <a:pt x="0" y="7964"/>
                </a:moveTo>
                <a:cubicBezTo>
                  <a:pt x="236613" y="8841"/>
                  <a:pt x="894809" y="-17910"/>
                  <a:pt x="1174660" y="22025"/>
                </a:cubicBezTo>
                <a:cubicBezTo>
                  <a:pt x="1454511" y="61960"/>
                  <a:pt x="1542960" y="120196"/>
                  <a:pt x="1679104" y="247577"/>
                </a:cubicBezTo>
                <a:cubicBezTo>
                  <a:pt x="1815248" y="374958"/>
                  <a:pt x="2603664" y="1168708"/>
                  <a:pt x="2768764" y="1334951"/>
                </a:cubicBezTo>
                <a:cubicBezTo>
                  <a:pt x="2933864" y="1501194"/>
                  <a:pt x="3033317" y="1541822"/>
                  <a:pt x="3286924" y="1542215"/>
                </a:cubicBezTo>
                <a:lnTo>
                  <a:pt x="3869690" y="1541489"/>
                </a:lnTo>
              </a:path>
            </a:pathLst>
          </a:custGeom>
          <a:ln w="190500">
            <a:solidFill>
              <a:schemeClr val="accent6">
                <a:lumMod val="75000"/>
              </a:schemeClr>
            </a:solidFill>
            <a:miter lim="800000"/>
            <a:headEnd type="triangle"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p>
        </p:txBody>
      </p:sp>
      <p:sp>
        <p:nvSpPr>
          <p:cNvPr id="26" name="Freeform 27">
            <a:extLst>
              <a:ext uri="{FF2B5EF4-FFF2-40B4-BE49-F238E27FC236}">
                <a16:creationId xmlns:a16="http://schemas.microsoft.com/office/drawing/2014/main" id="{0691BDD0-91FD-4D47-A9A2-1F469A77F484}"/>
              </a:ext>
            </a:extLst>
          </p:cNvPr>
          <p:cNvSpPr/>
          <p:nvPr/>
        </p:nvSpPr>
        <p:spPr>
          <a:xfrm flipH="1" flipV="1">
            <a:off x="6237916" y="4311835"/>
            <a:ext cx="1676402" cy="617222"/>
          </a:xfrm>
          <a:custGeom>
            <a:avLst/>
            <a:gdLst>
              <a:gd name="connsiteX0" fmla="*/ 0 w 5796116"/>
              <a:gd name="connsiteY0" fmla="*/ 0 h 1519083"/>
              <a:gd name="connsiteX1" fmla="*/ 2064775 w 5796116"/>
              <a:gd name="connsiteY1" fmla="*/ 0 h 1519083"/>
              <a:gd name="connsiteX2" fmla="*/ 3583858 w 5796116"/>
              <a:gd name="connsiteY2" fmla="*/ 1519083 h 1519083"/>
              <a:gd name="connsiteX3" fmla="*/ 5796116 w 5796116"/>
              <a:gd name="connsiteY3" fmla="*/ 1519083 h 1519083"/>
              <a:gd name="connsiteX0" fmla="*/ 0 w 5796116"/>
              <a:gd name="connsiteY0" fmla="*/ 6096 h 1525179"/>
              <a:gd name="connsiteX1" fmla="*/ 1895856 w 5796116"/>
              <a:gd name="connsiteY1" fmla="*/ 0 h 1525179"/>
              <a:gd name="connsiteX2" fmla="*/ 2064775 w 5796116"/>
              <a:gd name="connsiteY2" fmla="*/ 6096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064775 w 5796116"/>
              <a:gd name="connsiteY2" fmla="*/ 6096 h 1525179"/>
              <a:gd name="connsiteX3" fmla="*/ 2194560 w 5796116"/>
              <a:gd name="connsiteY3" fmla="*/ 134112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583858 w 5796116"/>
              <a:gd name="connsiteY3" fmla="*/ 1525179 h 1525179"/>
              <a:gd name="connsiteX4" fmla="*/ 5796116 w 5796116"/>
              <a:gd name="connsiteY4"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583858 w 5796116"/>
              <a:gd name="connsiteY4" fmla="*/ 1525179 h 1525179"/>
              <a:gd name="connsiteX5" fmla="*/ 3901440 w 5796116"/>
              <a:gd name="connsiteY5" fmla="*/ 1524000 h 1525179"/>
              <a:gd name="connsiteX6" fmla="*/ 5796116 w 5796116"/>
              <a:gd name="connsiteY6"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096 h 1525179"/>
              <a:gd name="connsiteX1" fmla="*/ 1895856 w 5796116"/>
              <a:gd name="connsiteY1" fmla="*/ 0 h 1525179"/>
              <a:gd name="connsiteX2" fmla="*/ 2194560 w 5796116"/>
              <a:gd name="connsiteY2" fmla="*/ 134112 h 1525179"/>
              <a:gd name="connsiteX3" fmla="*/ 3383280 w 5796116"/>
              <a:gd name="connsiteY3" fmla="*/ 1316736 h 1525179"/>
              <a:gd name="connsiteX4" fmla="*/ 3901440 w 5796116"/>
              <a:gd name="connsiteY4" fmla="*/ 1524000 h 1525179"/>
              <a:gd name="connsiteX5" fmla="*/ 5796116 w 5796116"/>
              <a:gd name="connsiteY5" fmla="*/ 1525179 h 1525179"/>
              <a:gd name="connsiteX0" fmla="*/ 0 w 5796116"/>
              <a:gd name="connsiteY0" fmla="*/ 6218 h 1525301"/>
              <a:gd name="connsiteX1" fmla="*/ 1895856 w 5796116"/>
              <a:gd name="connsiteY1" fmla="*/ 122 h 1525301"/>
              <a:gd name="connsiteX2" fmla="*/ 2194560 w 5796116"/>
              <a:gd name="connsiteY2" fmla="*/ 134234 h 1525301"/>
              <a:gd name="connsiteX3" fmla="*/ 3383280 w 5796116"/>
              <a:gd name="connsiteY3" fmla="*/ 1316858 h 1525301"/>
              <a:gd name="connsiteX4" fmla="*/ 3901440 w 5796116"/>
              <a:gd name="connsiteY4" fmla="*/ 1524122 h 1525301"/>
              <a:gd name="connsiteX5" fmla="*/ 5796116 w 5796116"/>
              <a:gd name="connsiteY5" fmla="*/ 1525301 h 1525301"/>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47 h 1525230"/>
              <a:gd name="connsiteX1" fmla="*/ 1895856 w 5796116"/>
              <a:gd name="connsiteY1" fmla="*/ 51 h 1525230"/>
              <a:gd name="connsiteX2" fmla="*/ 2293620 w 5796116"/>
              <a:gd name="connsiteY2" fmla="*/ 229413 h 1525230"/>
              <a:gd name="connsiteX3" fmla="*/ 3383280 w 5796116"/>
              <a:gd name="connsiteY3" fmla="*/ 1316787 h 1525230"/>
              <a:gd name="connsiteX4" fmla="*/ 3901440 w 5796116"/>
              <a:gd name="connsiteY4" fmla="*/ 1524051 h 1525230"/>
              <a:gd name="connsiteX5" fmla="*/ 5796116 w 5796116"/>
              <a:gd name="connsiteY5" fmla="*/ 1525230 h 1525230"/>
              <a:gd name="connsiteX0" fmla="*/ 0 w 5796116"/>
              <a:gd name="connsiteY0" fmla="*/ 6160 h 1525243"/>
              <a:gd name="connsiteX1" fmla="*/ 1895856 w 5796116"/>
              <a:gd name="connsiteY1" fmla="*/ 64 h 1525243"/>
              <a:gd name="connsiteX2" fmla="*/ 2293620 w 5796116"/>
              <a:gd name="connsiteY2" fmla="*/ 229426 h 1525243"/>
              <a:gd name="connsiteX3" fmla="*/ 3383280 w 5796116"/>
              <a:gd name="connsiteY3" fmla="*/ 1316800 h 1525243"/>
              <a:gd name="connsiteX4" fmla="*/ 3901440 w 5796116"/>
              <a:gd name="connsiteY4" fmla="*/ 1524064 h 1525243"/>
              <a:gd name="connsiteX5" fmla="*/ 5796116 w 5796116"/>
              <a:gd name="connsiteY5" fmla="*/ 1525243 h 1525243"/>
              <a:gd name="connsiteX0" fmla="*/ 0 w 5796116"/>
              <a:gd name="connsiteY0" fmla="*/ 2723 h 1521806"/>
              <a:gd name="connsiteX1" fmla="*/ 1789176 w 5796116"/>
              <a:gd name="connsiteY1" fmla="*/ 437 h 1521806"/>
              <a:gd name="connsiteX2" fmla="*/ 2293620 w 5796116"/>
              <a:gd name="connsiteY2" fmla="*/ 225989 h 1521806"/>
              <a:gd name="connsiteX3" fmla="*/ 3383280 w 5796116"/>
              <a:gd name="connsiteY3" fmla="*/ 1313363 h 1521806"/>
              <a:gd name="connsiteX4" fmla="*/ 3901440 w 5796116"/>
              <a:gd name="connsiteY4" fmla="*/ 1520627 h 1521806"/>
              <a:gd name="connsiteX5" fmla="*/ 5796116 w 5796116"/>
              <a:gd name="connsiteY5" fmla="*/ 1521806 h 1521806"/>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13296 h 1532379"/>
              <a:gd name="connsiteX1" fmla="*/ 1789176 w 5796116"/>
              <a:gd name="connsiteY1" fmla="*/ 11010 h 1532379"/>
              <a:gd name="connsiteX2" fmla="*/ 2293620 w 5796116"/>
              <a:gd name="connsiteY2" fmla="*/ 236562 h 1532379"/>
              <a:gd name="connsiteX3" fmla="*/ 3383280 w 5796116"/>
              <a:gd name="connsiteY3" fmla="*/ 1323936 h 1532379"/>
              <a:gd name="connsiteX4" fmla="*/ 3901440 w 5796116"/>
              <a:gd name="connsiteY4" fmla="*/ 1531200 h 1532379"/>
              <a:gd name="connsiteX5" fmla="*/ 5796116 w 5796116"/>
              <a:gd name="connsiteY5" fmla="*/ 1532379 h 153237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2286 h 1521369"/>
              <a:gd name="connsiteX1" fmla="*/ 1789176 w 5796116"/>
              <a:gd name="connsiteY1" fmla="*/ 0 h 1521369"/>
              <a:gd name="connsiteX2" fmla="*/ 2293620 w 5796116"/>
              <a:gd name="connsiteY2" fmla="*/ 225552 h 1521369"/>
              <a:gd name="connsiteX3" fmla="*/ 3383280 w 5796116"/>
              <a:gd name="connsiteY3" fmla="*/ 1312926 h 1521369"/>
              <a:gd name="connsiteX4" fmla="*/ 3901440 w 5796116"/>
              <a:gd name="connsiteY4" fmla="*/ 1520190 h 1521369"/>
              <a:gd name="connsiteX5" fmla="*/ 5796116 w 5796116"/>
              <a:gd name="connsiteY5" fmla="*/ 1521369 h 1521369"/>
              <a:gd name="connsiteX0" fmla="*/ 0 w 5796116"/>
              <a:gd name="connsiteY0" fmla="*/ 4917 h 1524000"/>
              <a:gd name="connsiteX1" fmla="*/ 1452716 w 5796116"/>
              <a:gd name="connsiteY1" fmla="*/ 0 h 1524000"/>
              <a:gd name="connsiteX2" fmla="*/ 1789176 w 5796116"/>
              <a:gd name="connsiteY2" fmla="*/ 2631 h 1524000"/>
              <a:gd name="connsiteX3" fmla="*/ 2293620 w 5796116"/>
              <a:gd name="connsiteY3" fmla="*/ 228183 h 1524000"/>
              <a:gd name="connsiteX4" fmla="*/ 3383280 w 5796116"/>
              <a:gd name="connsiteY4" fmla="*/ 1315557 h 1524000"/>
              <a:gd name="connsiteX5" fmla="*/ 3901440 w 5796116"/>
              <a:gd name="connsiteY5" fmla="*/ 1522821 h 1524000"/>
              <a:gd name="connsiteX6" fmla="*/ 5796116 w 5796116"/>
              <a:gd name="connsiteY6" fmla="*/ 1524000 h 1524000"/>
              <a:gd name="connsiteX0" fmla="*/ 0 w 4343400"/>
              <a:gd name="connsiteY0" fmla="*/ 0 h 1524000"/>
              <a:gd name="connsiteX1" fmla="*/ 336460 w 4343400"/>
              <a:gd name="connsiteY1" fmla="*/ 2631 h 1524000"/>
              <a:gd name="connsiteX2" fmla="*/ 840904 w 4343400"/>
              <a:gd name="connsiteY2" fmla="*/ 228183 h 1524000"/>
              <a:gd name="connsiteX3" fmla="*/ 1930564 w 4343400"/>
              <a:gd name="connsiteY3" fmla="*/ 1315557 h 1524000"/>
              <a:gd name="connsiteX4" fmla="*/ 2448724 w 4343400"/>
              <a:gd name="connsiteY4" fmla="*/ 1522821 h 1524000"/>
              <a:gd name="connsiteX5" fmla="*/ 4343400 w 4343400"/>
              <a:gd name="connsiteY5" fmla="*/ 1524000 h 1524000"/>
              <a:gd name="connsiteX0" fmla="*/ 0 w 3119120"/>
              <a:gd name="connsiteY0" fmla="*/ 0 h 1524000"/>
              <a:gd name="connsiteX1" fmla="*/ 336460 w 3119120"/>
              <a:gd name="connsiteY1" fmla="*/ 2631 h 1524000"/>
              <a:gd name="connsiteX2" fmla="*/ 840904 w 3119120"/>
              <a:gd name="connsiteY2" fmla="*/ 228183 h 1524000"/>
              <a:gd name="connsiteX3" fmla="*/ 1930564 w 3119120"/>
              <a:gd name="connsiteY3" fmla="*/ 1315557 h 1524000"/>
              <a:gd name="connsiteX4" fmla="*/ 2448724 w 3119120"/>
              <a:gd name="connsiteY4" fmla="*/ 1522821 h 1524000"/>
              <a:gd name="connsiteX5" fmla="*/ 3119120 w 3119120"/>
              <a:gd name="connsiteY5" fmla="*/ 1524000 h 1524000"/>
              <a:gd name="connsiteX0" fmla="*/ 0 w 3073400"/>
              <a:gd name="connsiteY0" fmla="*/ 0 h 1524000"/>
              <a:gd name="connsiteX1" fmla="*/ 336460 w 3073400"/>
              <a:gd name="connsiteY1" fmla="*/ 2631 h 1524000"/>
              <a:gd name="connsiteX2" fmla="*/ 840904 w 3073400"/>
              <a:gd name="connsiteY2" fmla="*/ 228183 h 1524000"/>
              <a:gd name="connsiteX3" fmla="*/ 1930564 w 3073400"/>
              <a:gd name="connsiteY3" fmla="*/ 1315557 h 1524000"/>
              <a:gd name="connsiteX4" fmla="*/ 2448724 w 3073400"/>
              <a:gd name="connsiteY4" fmla="*/ 1522821 h 1524000"/>
              <a:gd name="connsiteX5" fmla="*/ 3073400 w 3073400"/>
              <a:gd name="connsiteY5" fmla="*/ 1524000 h 1524000"/>
              <a:gd name="connsiteX0" fmla="*/ 0 w 3031490"/>
              <a:gd name="connsiteY0" fmla="*/ 0 h 1522821"/>
              <a:gd name="connsiteX1" fmla="*/ 336460 w 3031490"/>
              <a:gd name="connsiteY1" fmla="*/ 2631 h 1522821"/>
              <a:gd name="connsiteX2" fmla="*/ 840904 w 3031490"/>
              <a:gd name="connsiteY2" fmla="*/ 228183 h 1522821"/>
              <a:gd name="connsiteX3" fmla="*/ 1930564 w 3031490"/>
              <a:gd name="connsiteY3" fmla="*/ 1315557 h 1522821"/>
              <a:gd name="connsiteX4" fmla="*/ 2448724 w 3031490"/>
              <a:gd name="connsiteY4" fmla="*/ 1522821 h 1522821"/>
              <a:gd name="connsiteX5" fmla="*/ 3031490 w 3031490"/>
              <a:gd name="connsiteY5" fmla="*/ 1522095 h 1522821"/>
              <a:gd name="connsiteX0" fmla="*/ 0 w 3404870"/>
              <a:gd name="connsiteY0" fmla="*/ 14774 h 1537595"/>
              <a:gd name="connsiteX1" fmla="*/ 709840 w 3404870"/>
              <a:gd name="connsiteY1" fmla="*/ 17405 h 1537595"/>
              <a:gd name="connsiteX2" fmla="*/ 1214284 w 3404870"/>
              <a:gd name="connsiteY2" fmla="*/ 242957 h 1537595"/>
              <a:gd name="connsiteX3" fmla="*/ 2303944 w 3404870"/>
              <a:gd name="connsiteY3" fmla="*/ 1330331 h 1537595"/>
              <a:gd name="connsiteX4" fmla="*/ 2822104 w 3404870"/>
              <a:gd name="connsiteY4" fmla="*/ 1537595 h 1537595"/>
              <a:gd name="connsiteX5" fmla="*/ 3404870 w 3404870"/>
              <a:gd name="connsiteY5" fmla="*/ 1536869 h 1537595"/>
              <a:gd name="connsiteX0" fmla="*/ 0 w 3869690"/>
              <a:gd name="connsiteY0" fmla="*/ 7964 h 1542215"/>
              <a:gd name="connsiteX1" fmla="*/ 1174660 w 3869690"/>
              <a:gd name="connsiteY1" fmla="*/ 22025 h 1542215"/>
              <a:gd name="connsiteX2" fmla="*/ 1679104 w 3869690"/>
              <a:gd name="connsiteY2" fmla="*/ 247577 h 1542215"/>
              <a:gd name="connsiteX3" fmla="*/ 2768764 w 3869690"/>
              <a:gd name="connsiteY3" fmla="*/ 1334951 h 1542215"/>
              <a:gd name="connsiteX4" fmla="*/ 3286924 w 3869690"/>
              <a:gd name="connsiteY4" fmla="*/ 1542215 h 1542215"/>
              <a:gd name="connsiteX5" fmla="*/ 3869690 w 3869690"/>
              <a:gd name="connsiteY5" fmla="*/ 1541489 h 154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9690" h="1542215">
                <a:moveTo>
                  <a:pt x="0" y="7964"/>
                </a:moveTo>
                <a:cubicBezTo>
                  <a:pt x="236613" y="8841"/>
                  <a:pt x="894809" y="-17910"/>
                  <a:pt x="1174660" y="22025"/>
                </a:cubicBezTo>
                <a:cubicBezTo>
                  <a:pt x="1454511" y="61960"/>
                  <a:pt x="1542960" y="120196"/>
                  <a:pt x="1679104" y="247577"/>
                </a:cubicBezTo>
                <a:cubicBezTo>
                  <a:pt x="1815248" y="374958"/>
                  <a:pt x="2603664" y="1168708"/>
                  <a:pt x="2768764" y="1334951"/>
                </a:cubicBezTo>
                <a:cubicBezTo>
                  <a:pt x="2933864" y="1501194"/>
                  <a:pt x="3033317" y="1541822"/>
                  <a:pt x="3286924" y="1542215"/>
                </a:cubicBezTo>
                <a:lnTo>
                  <a:pt x="3869690" y="1541489"/>
                </a:lnTo>
              </a:path>
            </a:pathLst>
          </a:custGeom>
          <a:ln w="101600">
            <a:solidFill>
              <a:srgbClr val="7030A0"/>
            </a:solidFill>
            <a:headEnd type="triangle"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p>
        </p:txBody>
      </p:sp>
      <p:cxnSp>
        <p:nvCxnSpPr>
          <p:cNvPr id="27" name="Straight Connector 20">
            <a:extLst>
              <a:ext uri="{FF2B5EF4-FFF2-40B4-BE49-F238E27FC236}">
                <a16:creationId xmlns:a16="http://schemas.microsoft.com/office/drawing/2014/main" id="{A457E0B0-1CC8-4A7E-9E0E-3B71783C1F13}"/>
              </a:ext>
            </a:extLst>
          </p:cNvPr>
          <p:cNvCxnSpPr/>
          <p:nvPr/>
        </p:nvCxnSpPr>
        <p:spPr>
          <a:xfrm>
            <a:off x="5078408" y="2938956"/>
            <a:ext cx="0" cy="3429000"/>
          </a:xfrm>
          <a:prstGeom prst="line">
            <a:avLst/>
          </a:prstGeom>
          <a:ln w="1270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5">
            <a:extLst>
              <a:ext uri="{FF2B5EF4-FFF2-40B4-BE49-F238E27FC236}">
                <a16:creationId xmlns:a16="http://schemas.microsoft.com/office/drawing/2014/main" id="{DC872F1D-1D99-439F-8E3F-A4B47171D550}"/>
              </a:ext>
            </a:extLst>
          </p:cNvPr>
          <p:cNvCxnSpPr/>
          <p:nvPr/>
        </p:nvCxnSpPr>
        <p:spPr>
          <a:xfrm>
            <a:off x="6237918" y="2938956"/>
            <a:ext cx="0" cy="3429000"/>
          </a:xfrm>
          <a:prstGeom prst="line">
            <a:avLst/>
          </a:prstGeom>
          <a:ln w="1270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0">
            <a:extLst>
              <a:ext uri="{FF2B5EF4-FFF2-40B4-BE49-F238E27FC236}">
                <a16:creationId xmlns:a16="http://schemas.microsoft.com/office/drawing/2014/main" id="{D9F8F55E-D5CA-402F-B08A-F32E24BB8812}"/>
              </a:ext>
            </a:extLst>
          </p:cNvPr>
          <p:cNvCxnSpPr/>
          <p:nvPr/>
        </p:nvCxnSpPr>
        <p:spPr>
          <a:xfrm>
            <a:off x="1665918" y="6187755"/>
            <a:ext cx="3412490" cy="0"/>
          </a:xfrm>
          <a:prstGeom prst="line">
            <a:avLst/>
          </a:prstGeom>
          <a:ln w="12700" cap="rnd">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31">
            <a:extLst>
              <a:ext uri="{FF2B5EF4-FFF2-40B4-BE49-F238E27FC236}">
                <a16:creationId xmlns:a16="http://schemas.microsoft.com/office/drawing/2014/main" id="{49E0212F-EE7F-4CAF-9CF3-A12B5B010441}"/>
              </a:ext>
            </a:extLst>
          </p:cNvPr>
          <p:cNvCxnSpPr/>
          <p:nvPr/>
        </p:nvCxnSpPr>
        <p:spPr>
          <a:xfrm>
            <a:off x="5078408" y="6187755"/>
            <a:ext cx="1159508" cy="0"/>
          </a:xfrm>
          <a:prstGeom prst="line">
            <a:avLst/>
          </a:prstGeom>
          <a:ln w="12700" cap="rnd">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3">
            <a:extLst>
              <a:ext uri="{FF2B5EF4-FFF2-40B4-BE49-F238E27FC236}">
                <a16:creationId xmlns:a16="http://schemas.microsoft.com/office/drawing/2014/main" id="{016CC25A-281D-4E3F-8576-3BB91C63DCF8}"/>
              </a:ext>
            </a:extLst>
          </p:cNvPr>
          <p:cNvCxnSpPr/>
          <p:nvPr/>
        </p:nvCxnSpPr>
        <p:spPr>
          <a:xfrm>
            <a:off x="6237916" y="6187755"/>
            <a:ext cx="2438402" cy="0"/>
          </a:xfrm>
          <a:prstGeom prst="line">
            <a:avLst/>
          </a:prstGeom>
          <a:ln w="12700" cap="rnd">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angle 35">
            <a:extLst>
              <a:ext uri="{FF2B5EF4-FFF2-40B4-BE49-F238E27FC236}">
                <a16:creationId xmlns:a16="http://schemas.microsoft.com/office/drawing/2014/main" id="{A2D9282A-3752-4F85-92AD-DE5CEA19E536}"/>
              </a:ext>
            </a:extLst>
          </p:cNvPr>
          <p:cNvSpPr/>
          <p:nvPr/>
        </p:nvSpPr>
        <p:spPr>
          <a:xfrm>
            <a:off x="2017467" y="5910756"/>
            <a:ext cx="2620252" cy="27699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75000"/>
                    <a:lumOff val="25000"/>
                  </a:schemeClr>
                </a:solidFill>
                <a:effectLst/>
                <a:uLnTx/>
                <a:uFillTx/>
                <a:latin typeface="Arial" pitchFamily="34" charset="0"/>
                <a:cs typeface="Arial" pitchFamily="34" charset="0"/>
              </a:rPr>
              <a:t>Beschreibung</a:t>
            </a:r>
            <a:endParaRPr kumimoji="0" lang="en-US" sz="1600" b="1" i="0" u="none" strike="noStrike" kern="0" cap="none" spc="0" normalizeH="0" baseline="0" noProof="0">
              <a:ln>
                <a:noFill/>
              </a:ln>
              <a:solidFill>
                <a:schemeClr val="tx1">
                  <a:lumMod val="75000"/>
                  <a:lumOff val="25000"/>
                </a:schemeClr>
              </a:solidFill>
              <a:effectLst/>
              <a:uLnTx/>
              <a:uFillTx/>
            </a:endParaRPr>
          </a:p>
        </p:txBody>
      </p:sp>
      <p:sp>
        <p:nvSpPr>
          <p:cNvPr id="33" name="Rectangle 37">
            <a:extLst>
              <a:ext uri="{FF2B5EF4-FFF2-40B4-BE49-F238E27FC236}">
                <a16:creationId xmlns:a16="http://schemas.microsoft.com/office/drawing/2014/main" id="{20C5E880-3954-40C5-AC82-66A0FB826A32}"/>
              </a:ext>
            </a:extLst>
          </p:cNvPr>
          <p:cNvSpPr/>
          <p:nvPr/>
        </p:nvSpPr>
        <p:spPr>
          <a:xfrm>
            <a:off x="4963914" y="5910756"/>
            <a:ext cx="1388498" cy="27699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75000"/>
                    <a:lumOff val="25000"/>
                  </a:schemeClr>
                </a:solidFill>
                <a:effectLst/>
                <a:uLnTx/>
                <a:uFillTx/>
                <a:latin typeface="Arial" pitchFamily="34" charset="0"/>
                <a:cs typeface="Arial" pitchFamily="34" charset="0"/>
              </a:rPr>
              <a:t>Beschreibung</a:t>
            </a:r>
            <a:endParaRPr kumimoji="0" lang="en-US" sz="1600" b="1" i="0" u="none" strike="noStrike" kern="0" cap="none" spc="0" normalizeH="0" baseline="0" noProof="0">
              <a:ln>
                <a:noFill/>
              </a:ln>
              <a:solidFill>
                <a:schemeClr val="tx1">
                  <a:lumMod val="75000"/>
                  <a:lumOff val="25000"/>
                </a:schemeClr>
              </a:solidFill>
              <a:effectLst/>
              <a:uLnTx/>
              <a:uFillTx/>
            </a:endParaRPr>
          </a:p>
        </p:txBody>
      </p:sp>
      <p:sp>
        <p:nvSpPr>
          <p:cNvPr id="34" name="Rectangle 38">
            <a:extLst>
              <a:ext uri="{FF2B5EF4-FFF2-40B4-BE49-F238E27FC236}">
                <a16:creationId xmlns:a16="http://schemas.microsoft.com/office/drawing/2014/main" id="{5A7CA31A-E6B9-4C2F-B2A3-263FD0498616}"/>
              </a:ext>
            </a:extLst>
          </p:cNvPr>
          <p:cNvSpPr/>
          <p:nvPr/>
        </p:nvSpPr>
        <p:spPr>
          <a:xfrm>
            <a:off x="6352413" y="5910756"/>
            <a:ext cx="1705852" cy="27699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75000"/>
                    <a:lumOff val="25000"/>
                  </a:schemeClr>
                </a:solidFill>
                <a:effectLst/>
                <a:uLnTx/>
                <a:uFillTx/>
                <a:latin typeface="Arial" pitchFamily="34" charset="0"/>
                <a:cs typeface="Arial" pitchFamily="34" charset="0"/>
              </a:rPr>
              <a:t>Beschreibung</a:t>
            </a:r>
            <a:endParaRPr kumimoji="0" lang="en-US" sz="1600" b="1" i="0" u="none" strike="noStrike" kern="0" cap="none" spc="0" normalizeH="0" baseline="0" noProof="0">
              <a:ln>
                <a:noFill/>
              </a:ln>
              <a:solidFill>
                <a:schemeClr val="tx1">
                  <a:lumMod val="75000"/>
                  <a:lumOff val="25000"/>
                </a:schemeClr>
              </a:solidFill>
              <a:effectLst/>
              <a:uLnTx/>
              <a:uFillTx/>
            </a:endParaRPr>
          </a:p>
        </p:txBody>
      </p:sp>
      <p:sp>
        <p:nvSpPr>
          <p:cNvPr id="35" name="Rectangle 52">
            <a:extLst>
              <a:ext uri="{FF2B5EF4-FFF2-40B4-BE49-F238E27FC236}">
                <a16:creationId xmlns:a16="http://schemas.microsoft.com/office/drawing/2014/main" id="{B12AEF8C-18CC-4276-ADA0-A9C7DA78C0D1}"/>
              </a:ext>
            </a:extLst>
          </p:cNvPr>
          <p:cNvSpPr/>
          <p:nvPr/>
        </p:nvSpPr>
        <p:spPr>
          <a:xfrm>
            <a:off x="4934392" y="1203451"/>
            <a:ext cx="351549" cy="277151"/>
          </a:xfrm>
          <a:prstGeom prst="rect">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600">
              <a:solidFill>
                <a:schemeClr val="bg1"/>
              </a:solidFill>
              <a:effectLst>
                <a:outerShdw blurRad="50800" dist="38100" dir="5400000" algn="t" rotWithShape="0">
                  <a:prstClr val="black">
                    <a:alpha val="40000"/>
                  </a:prstClr>
                </a:outerShdw>
              </a:effectLst>
            </a:endParaRPr>
          </a:p>
        </p:txBody>
      </p:sp>
      <p:sp>
        <p:nvSpPr>
          <p:cNvPr id="36" name="Rectangle 55">
            <a:extLst>
              <a:ext uri="{FF2B5EF4-FFF2-40B4-BE49-F238E27FC236}">
                <a16:creationId xmlns:a16="http://schemas.microsoft.com/office/drawing/2014/main" id="{92072104-84C4-4776-8EB5-9FF6AA3F98A4}"/>
              </a:ext>
            </a:extLst>
          </p:cNvPr>
          <p:cNvSpPr/>
          <p:nvPr/>
        </p:nvSpPr>
        <p:spPr>
          <a:xfrm>
            <a:off x="4934392" y="1474344"/>
            <a:ext cx="351549" cy="277151"/>
          </a:xfrm>
          <a:prstGeom prst="rect">
            <a:avLst/>
          </a:prstGeom>
          <a:solidFill>
            <a:srgbClr val="F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600" b="1" i="1">
              <a:solidFill>
                <a:schemeClr val="bg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37" name="Rectangle 58">
            <a:extLst>
              <a:ext uri="{FF2B5EF4-FFF2-40B4-BE49-F238E27FC236}">
                <a16:creationId xmlns:a16="http://schemas.microsoft.com/office/drawing/2014/main" id="{9A5DCDA6-BC70-4CCD-B0BC-8076CA6979C1}"/>
              </a:ext>
            </a:extLst>
          </p:cNvPr>
          <p:cNvSpPr/>
          <p:nvPr/>
        </p:nvSpPr>
        <p:spPr>
          <a:xfrm>
            <a:off x="1357500" y="1745801"/>
            <a:ext cx="308418" cy="276999"/>
          </a:xfrm>
          <a:prstGeom prst="rect">
            <a:avLst/>
          </a:prstGeom>
        </p:spPr>
        <p:txBody>
          <a:bodyPr wrap="none" rIns="4572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200" kern="0">
                <a:solidFill>
                  <a:prstClr val="black">
                    <a:lumMod val="75000"/>
                    <a:lumOff val="25000"/>
                  </a:prstClr>
                </a:solidFill>
                <a:latin typeface="Arial" pitchFamily="34" charset="0"/>
                <a:cs typeface="Arial" pitchFamily="34" charset="0"/>
              </a:rPr>
              <a:t>10</a:t>
            </a:r>
            <a:endParaRPr lang="en-US" sz="1600"/>
          </a:p>
        </p:txBody>
      </p:sp>
      <p:sp>
        <p:nvSpPr>
          <p:cNvPr id="38" name="Rectangle 60">
            <a:extLst>
              <a:ext uri="{FF2B5EF4-FFF2-40B4-BE49-F238E27FC236}">
                <a16:creationId xmlns:a16="http://schemas.microsoft.com/office/drawing/2014/main" id="{0E3191CF-353D-4F1A-896A-8149070669C3}"/>
              </a:ext>
            </a:extLst>
          </p:cNvPr>
          <p:cNvSpPr/>
          <p:nvPr/>
        </p:nvSpPr>
        <p:spPr>
          <a:xfrm>
            <a:off x="1314219" y="2280705"/>
            <a:ext cx="351699" cy="276999"/>
          </a:xfrm>
          <a:prstGeom prst="rect">
            <a:avLst/>
          </a:prstGeom>
        </p:spPr>
        <p:txBody>
          <a:bodyPr wrap="none" rIns="4572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200" kern="0">
                <a:solidFill>
                  <a:prstClr val="black">
                    <a:lumMod val="75000"/>
                    <a:lumOff val="25000"/>
                  </a:prstClr>
                </a:solidFill>
                <a:latin typeface="Arial" pitchFamily="34" charset="0"/>
                <a:cs typeface="Arial" pitchFamily="34" charset="0"/>
              </a:rPr>
              <a:t>7.5</a:t>
            </a:r>
            <a:endParaRPr lang="en-US" sz="1600"/>
          </a:p>
        </p:txBody>
      </p:sp>
      <p:sp>
        <p:nvSpPr>
          <p:cNvPr id="39" name="Rectangle 62">
            <a:extLst>
              <a:ext uri="{FF2B5EF4-FFF2-40B4-BE49-F238E27FC236}">
                <a16:creationId xmlns:a16="http://schemas.microsoft.com/office/drawing/2014/main" id="{D9589986-422B-4F2D-BEEF-17D23A722B99}"/>
              </a:ext>
            </a:extLst>
          </p:cNvPr>
          <p:cNvSpPr/>
          <p:nvPr/>
        </p:nvSpPr>
        <p:spPr>
          <a:xfrm>
            <a:off x="1314219" y="2661705"/>
            <a:ext cx="351699" cy="276999"/>
          </a:xfrm>
          <a:prstGeom prst="rect">
            <a:avLst/>
          </a:prstGeom>
        </p:spPr>
        <p:txBody>
          <a:bodyPr wrap="none" rIns="4572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200" kern="0">
                <a:solidFill>
                  <a:prstClr val="black">
                    <a:lumMod val="75000"/>
                    <a:lumOff val="25000"/>
                  </a:prstClr>
                </a:solidFill>
                <a:latin typeface="Arial" pitchFamily="34" charset="0"/>
                <a:cs typeface="Arial" pitchFamily="34" charset="0"/>
              </a:rPr>
              <a:t>0.5</a:t>
            </a:r>
            <a:endParaRPr lang="en-US" sz="1600"/>
          </a:p>
        </p:txBody>
      </p:sp>
      <p:sp>
        <p:nvSpPr>
          <p:cNvPr id="40" name="Rectangle 64">
            <a:extLst>
              <a:ext uri="{FF2B5EF4-FFF2-40B4-BE49-F238E27FC236}">
                <a16:creationId xmlns:a16="http://schemas.microsoft.com/office/drawing/2014/main" id="{74C429B6-9F19-4832-9164-37B036AE4A84}"/>
              </a:ext>
            </a:extLst>
          </p:cNvPr>
          <p:cNvSpPr/>
          <p:nvPr/>
        </p:nvSpPr>
        <p:spPr>
          <a:xfrm>
            <a:off x="1442459" y="3008896"/>
            <a:ext cx="223459" cy="276999"/>
          </a:xfrm>
          <a:prstGeom prst="rect">
            <a:avLst/>
          </a:prstGeom>
        </p:spPr>
        <p:txBody>
          <a:bodyPr wrap="none" rIns="4572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200" kern="0">
                <a:solidFill>
                  <a:prstClr val="black">
                    <a:lumMod val="75000"/>
                    <a:lumOff val="25000"/>
                  </a:prstClr>
                </a:solidFill>
                <a:latin typeface="Arial" pitchFamily="34" charset="0"/>
                <a:cs typeface="Arial" pitchFamily="34" charset="0"/>
              </a:rPr>
              <a:t>5</a:t>
            </a:r>
            <a:endParaRPr lang="en-US" sz="1600"/>
          </a:p>
        </p:txBody>
      </p:sp>
      <p:sp>
        <p:nvSpPr>
          <p:cNvPr id="41" name="Rectangle 66">
            <a:extLst>
              <a:ext uri="{FF2B5EF4-FFF2-40B4-BE49-F238E27FC236}">
                <a16:creationId xmlns:a16="http://schemas.microsoft.com/office/drawing/2014/main" id="{8515A7B5-742F-40FB-9748-2B3E3550428C}"/>
              </a:ext>
            </a:extLst>
          </p:cNvPr>
          <p:cNvSpPr/>
          <p:nvPr/>
        </p:nvSpPr>
        <p:spPr>
          <a:xfrm>
            <a:off x="1314219" y="3367108"/>
            <a:ext cx="351699" cy="276999"/>
          </a:xfrm>
          <a:prstGeom prst="rect">
            <a:avLst/>
          </a:prstGeom>
        </p:spPr>
        <p:txBody>
          <a:bodyPr wrap="none" rIns="4572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200" kern="0">
                <a:solidFill>
                  <a:prstClr val="black">
                    <a:lumMod val="75000"/>
                    <a:lumOff val="25000"/>
                  </a:prstClr>
                </a:solidFill>
                <a:latin typeface="Arial" pitchFamily="34" charset="0"/>
                <a:cs typeface="Arial" pitchFamily="34" charset="0"/>
              </a:rPr>
              <a:t>4.5</a:t>
            </a:r>
            <a:endParaRPr lang="en-US" sz="1600"/>
          </a:p>
        </p:txBody>
      </p:sp>
      <p:sp>
        <p:nvSpPr>
          <p:cNvPr id="42" name="Rectangle 68">
            <a:extLst>
              <a:ext uri="{FF2B5EF4-FFF2-40B4-BE49-F238E27FC236}">
                <a16:creationId xmlns:a16="http://schemas.microsoft.com/office/drawing/2014/main" id="{459660E0-27D4-4C84-9356-D1A2C6BFEBF4}"/>
              </a:ext>
            </a:extLst>
          </p:cNvPr>
          <p:cNvSpPr/>
          <p:nvPr/>
        </p:nvSpPr>
        <p:spPr>
          <a:xfrm>
            <a:off x="1442459" y="3887259"/>
            <a:ext cx="223459" cy="276999"/>
          </a:xfrm>
          <a:prstGeom prst="rect">
            <a:avLst/>
          </a:prstGeom>
        </p:spPr>
        <p:txBody>
          <a:bodyPr wrap="none" rIns="4572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200" kern="0">
                <a:solidFill>
                  <a:prstClr val="black">
                    <a:lumMod val="75000"/>
                    <a:lumOff val="25000"/>
                  </a:prstClr>
                </a:solidFill>
                <a:latin typeface="Arial" pitchFamily="34" charset="0"/>
                <a:cs typeface="Arial" pitchFamily="34" charset="0"/>
              </a:rPr>
              <a:t>2</a:t>
            </a:r>
            <a:endParaRPr lang="en-US" sz="1600"/>
          </a:p>
        </p:txBody>
      </p:sp>
      <p:sp>
        <p:nvSpPr>
          <p:cNvPr id="43" name="Rectangle 70">
            <a:extLst>
              <a:ext uri="{FF2B5EF4-FFF2-40B4-BE49-F238E27FC236}">
                <a16:creationId xmlns:a16="http://schemas.microsoft.com/office/drawing/2014/main" id="{90FD8E3A-0302-4309-879F-C1ED3178E63A}"/>
              </a:ext>
            </a:extLst>
          </p:cNvPr>
          <p:cNvSpPr/>
          <p:nvPr/>
        </p:nvSpPr>
        <p:spPr>
          <a:xfrm>
            <a:off x="1442459" y="4337703"/>
            <a:ext cx="223459" cy="276999"/>
          </a:xfrm>
          <a:prstGeom prst="rect">
            <a:avLst/>
          </a:prstGeom>
        </p:spPr>
        <p:txBody>
          <a:bodyPr wrap="none" rIns="4572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200" kern="0">
                <a:solidFill>
                  <a:prstClr val="black">
                    <a:lumMod val="75000"/>
                    <a:lumOff val="25000"/>
                  </a:prstClr>
                </a:solidFill>
                <a:latin typeface="Arial" pitchFamily="34" charset="0"/>
                <a:cs typeface="Arial" pitchFamily="34" charset="0"/>
              </a:rPr>
              <a:t>8</a:t>
            </a:r>
            <a:endParaRPr lang="en-US" sz="1600"/>
          </a:p>
        </p:txBody>
      </p:sp>
      <p:sp>
        <p:nvSpPr>
          <p:cNvPr id="44" name="Rectangle 72">
            <a:extLst>
              <a:ext uri="{FF2B5EF4-FFF2-40B4-BE49-F238E27FC236}">
                <a16:creationId xmlns:a16="http://schemas.microsoft.com/office/drawing/2014/main" id="{AB0C53A3-E5D1-48D3-91AA-4BF23A6CE0DA}"/>
              </a:ext>
            </a:extLst>
          </p:cNvPr>
          <p:cNvSpPr/>
          <p:nvPr/>
        </p:nvSpPr>
        <p:spPr>
          <a:xfrm>
            <a:off x="1314219" y="4699572"/>
            <a:ext cx="351699" cy="276999"/>
          </a:xfrm>
          <a:prstGeom prst="rect">
            <a:avLst/>
          </a:prstGeom>
        </p:spPr>
        <p:txBody>
          <a:bodyPr wrap="none" rIns="4572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200" kern="0">
                <a:solidFill>
                  <a:prstClr val="black">
                    <a:lumMod val="75000"/>
                    <a:lumOff val="25000"/>
                  </a:prstClr>
                </a:solidFill>
                <a:latin typeface="Arial" pitchFamily="34" charset="0"/>
                <a:cs typeface="Arial" pitchFamily="34" charset="0"/>
              </a:rPr>
              <a:t>0.5</a:t>
            </a:r>
            <a:endParaRPr lang="en-US" sz="1600"/>
          </a:p>
        </p:txBody>
      </p:sp>
      <p:sp>
        <p:nvSpPr>
          <p:cNvPr id="45" name="Rectangle 74">
            <a:extLst>
              <a:ext uri="{FF2B5EF4-FFF2-40B4-BE49-F238E27FC236}">
                <a16:creationId xmlns:a16="http://schemas.microsoft.com/office/drawing/2014/main" id="{0E96E1A2-3303-47BE-9856-6FE25EB55171}"/>
              </a:ext>
            </a:extLst>
          </p:cNvPr>
          <p:cNvSpPr/>
          <p:nvPr/>
        </p:nvSpPr>
        <p:spPr>
          <a:xfrm>
            <a:off x="1314219" y="5100104"/>
            <a:ext cx="351699" cy="276999"/>
          </a:xfrm>
          <a:prstGeom prst="rect">
            <a:avLst/>
          </a:prstGeom>
        </p:spPr>
        <p:txBody>
          <a:bodyPr wrap="none" rIns="4572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200" kern="0">
                <a:solidFill>
                  <a:prstClr val="black">
                    <a:lumMod val="75000"/>
                    <a:lumOff val="25000"/>
                  </a:prstClr>
                </a:solidFill>
                <a:latin typeface="Arial" pitchFamily="34" charset="0"/>
                <a:cs typeface="Arial" pitchFamily="34" charset="0"/>
              </a:rPr>
              <a:t>2.7</a:t>
            </a:r>
            <a:endParaRPr lang="en-US" sz="1600"/>
          </a:p>
        </p:txBody>
      </p:sp>
      <p:sp>
        <p:nvSpPr>
          <p:cNvPr id="46" name="Rectangle 76">
            <a:extLst>
              <a:ext uri="{FF2B5EF4-FFF2-40B4-BE49-F238E27FC236}">
                <a16:creationId xmlns:a16="http://schemas.microsoft.com/office/drawing/2014/main" id="{EBBF338D-9850-496D-BA3F-4769C0F8734C}"/>
              </a:ext>
            </a:extLst>
          </p:cNvPr>
          <p:cNvSpPr/>
          <p:nvPr/>
        </p:nvSpPr>
        <p:spPr>
          <a:xfrm>
            <a:off x="1229260" y="5633504"/>
            <a:ext cx="436658" cy="276999"/>
          </a:xfrm>
          <a:prstGeom prst="rect">
            <a:avLst/>
          </a:prstGeom>
        </p:spPr>
        <p:txBody>
          <a:bodyPr wrap="none" rIns="4572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200" kern="0">
                <a:solidFill>
                  <a:prstClr val="black">
                    <a:lumMod val="75000"/>
                    <a:lumOff val="25000"/>
                  </a:prstClr>
                </a:solidFill>
                <a:latin typeface="Arial" pitchFamily="34" charset="0"/>
                <a:cs typeface="Arial" pitchFamily="34" charset="0"/>
              </a:rPr>
              <a:t>11.2</a:t>
            </a:r>
            <a:endParaRPr lang="en-US" sz="1600"/>
          </a:p>
        </p:txBody>
      </p:sp>
      <p:sp>
        <p:nvSpPr>
          <p:cNvPr id="47" name="Rectangle 78">
            <a:extLst>
              <a:ext uri="{FF2B5EF4-FFF2-40B4-BE49-F238E27FC236}">
                <a16:creationId xmlns:a16="http://schemas.microsoft.com/office/drawing/2014/main" id="{1CA67B5F-25C8-4BD5-83A8-BB5E79DB955D}"/>
              </a:ext>
            </a:extLst>
          </p:cNvPr>
          <p:cNvSpPr/>
          <p:nvPr/>
        </p:nvSpPr>
        <p:spPr>
          <a:xfrm>
            <a:off x="8443526" y="1869604"/>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48" name="Rectangle 79">
            <a:extLst>
              <a:ext uri="{FF2B5EF4-FFF2-40B4-BE49-F238E27FC236}">
                <a16:creationId xmlns:a16="http://schemas.microsoft.com/office/drawing/2014/main" id="{76CF433B-B3D2-4314-87F6-E71322F27B03}"/>
              </a:ext>
            </a:extLst>
          </p:cNvPr>
          <p:cNvSpPr/>
          <p:nvPr/>
        </p:nvSpPr>
        <p:spPr>
          <a:xfrm>
            <a:off x="7914318" y="1900381"/>
            <a:ext cx="445828" cy="215444"/>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solidFill>
                  <a:schemeClr val="tx1">
                    <a:lumMod val="75000"/>
                    <a:lumOff val="25000"/>
                  </a:schemeClr>
                </a:solidFill>
                <a:latin typeface="Arial" pitchFamily="34" charset="0"/>
                <a:cs typeface="Arial" pitchFamily="34" charset="0"/>
              </a:rPr>
              <a:t>15%</a:t>
            </a:r>
            <a:endParaRPr kumimoji="0" lang="en-US" b="1" i="0" u="none" strike="noStrike" kern="0" cap="none" spc="0" normalizeH="0" baseline="0" noProof="0">
              <a:ln>
                <a:noFill/>
              </a:ln>
              <a:solidFill>
                <a:schemeClr val="tx1">
                  <a:lumMod val="75000"/>
                  <a:lumOff val="25000"/>
                </a:schemeClr>
              </a:solidFill>
              <a:effectLst/>
              <a:uLnTx/>
              <a:uFillTx/>
            </a:endParaRPr>
          </a:p>
        </p:txBody>
      </p:sp>
      <p:sp>
        <p:nvSpPr>
          <p:cNvPr id="49" name="Rectangle 81">
            <a:extLst>
              <a:ext uri="{FF2B5EF4-FFF2-40B4-BE49-F238E27FC236}">
                <a16:creationId xmlns:a16="http://schemas.microsoft.com/office/drawing/2014/main" id="{E4EA4AF4-FC1D-4FF5-BD26-7622712C1521}"/>
              </a:ext>
            </a:extLst>
          </p:cNvPr>
          <p:cNvSpPr/>
          <p:nvPr/>
        </p:nvSpPr>
        <p:spPr>
          <a:xfrm>
            <a:off x="7914318" y="4829352"/>
            <a:ext cx="445828" cy="215444"/>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solidFill>
                  <a:schemeClr val="tx1">
                    <a:lumMod val="75000"/>
                    <a:lumOff val="25000"/>
                  </a:schemeClr>
                </a:solidFill>
                <a:latin typeface="Arial" pitchFamily="34" charset="0"/>
                <a:cs typeface="Arial" pitchFamily="34" charset="0"/>
              </a:rPr>
              <a:t>5%</a:t>
            </a:r>
            <a:endParaRPr kumimoji="0" lang="en-US" b="1" i="0" u="none" strike="noStrike" kern="0" cap="none" spc="0" normalizeH="0" baseline="0" noProof="0">
              <a:ln>
                <a:noFill/>
              </a:ln>
              <a:solidFill>
                <a:schemeClr val="tx1">
                  <a:lumMod val="75000"/>
                  <a:lumOff val="25000"/>
                </a:schemeClr>
              </a:solidFill>
              <a:effectLst/>
              <a:uLnTx/>
              <a:uFillTx/>
            </a:endParaRPr>
          </a:p>
        </p:txBody>
      </p:sp>
      <p:sp>
        <p:nvSpPr>
          <p:cNvPr id="50" name="Pfeil nach rechts 49"/>
          <p:cNvSpPr/>
          <p:nvPr/>
        </p:nvSpPr>
        <p:spPr bwMode="auto">
          <a:xfrm>
            <a:off x="6237913" y="3170205"/>
            <a:ext cx="1676403" cy="1454988"/>
          </a:xfrm>
          <a:prstGeom prst="rightArrow">
            <a:avLst>
              <a:gd name="adj1" fmla="val 50000"/>
              <a:gd name="adj2" fmla="val 29981"/>
            </a:avLst>
          </a:prstGeom>
          <a:solidFill>
            <a:srgbClr val="FFC000"/>
          </a:solidFill>
          <a:ln w="25400" cap="flat" cmpd="sng" algn="ctr">
            <a:noFill/>
            <a:prstDash val="solid"/>
            <a:round/>
            <a:headEnd type="none" w="med" len="med"/>
            <a:tailEnd type="triangle" w="lg"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ndParaRPr>
          </a:p>
        </p:txBody>
      </p:sp>
      <p:sp>
        <p:nvSpPr>
          <p:cNvPr id="51" name="Rectangle 79">
            <a:extLst>
              <a:ext uri="{FF2B5EF4-FFF2-40B4-BE49-F238E27FC236}">
                <a16:creationId xmlns:a16="http://schemas.microsoft.com/office/drawing/2014/main" id="{76CF433B-B3D2-4314-87F6-E71322F27B03}"/>
              </a:ext>
            </a:extLst>
          </p:cNvPr>
          <p:cNvSpPr/>
          <p:nvPr/>
        </p:nvSpPr>
        <p:spPr>
          <a:xfrm>
            <a:off x="7911213" y="3771887"/>
            <a:ext cx="445828" cy="215444"/>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solidFill>
                  <a:schemeClr val="tx1">
                    <a:lumMod val="75000"/>
                    <a:lumOff val="25000"/>
                  </a:schemeClr>
                </a:solidFill>
                <a:latin typeface="Arial" pitchFamily="34" charset="0"/>
                <a:cs typeface="Arial" pitchFamily="34" charset="0"/>
              </a:rPr>
              <a:t>80%</a:t>
            </a:r>
            <a:endParaRPr kumimoji="0" lang="en-US" b="1" i="0" u="none" strike="noStrike" kern="0" cap="none" spc="0" normalizeH="0" baseline="0" noProof="0">
              <a:ln>
                <a:noFill/>
              </a:ln>
              <a:solidFill>
                <a:schemeClr val="tx1">
                  <a:lumMod val="75000"/>
                  <a:lumOff val="25000"/>
                </a:schemeClr>
              </a:solidFill>
              <a:effectLst/>
              <a:uLnTx/>
              <a:uFillTx/>
            </a:endParaRPr>
          </a:p>
        </p:txBody>
      </p:sp>
      <p:sp>
        <p:nvSpPr>
          <p:cNvPr id="52" name="Rectangle 78">
            <a:extLst>
              <a:ext uri="{FF2B5EF4-FFF2-40B4-BE49-F238E27FC236}">
                <a16:creationId xmlns:a16="http://schemas.microsoft.com/office/drawing/2014/main" id="{1CA67B5F-25C8-4BD5-83A8-BB5E79DB955D}"/>
              </a:ext>
            </a:extLst>
          </p:cNvPr>
          <p:cNvSpPr/>
          <p:nvPr/>
        </p:nvSpPr>
        <p:spPr>
          <a:xfrm>
            <a:off x="8443526" y="4798574"/>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53" name="Rectangle 78">
            <a:extLst>
              <a:ext uri="{FF2B5EF4-FFF2-40B4-BE49-F238E27FC236}">
                <a16:creationId xmlns:a16="http://schemas.microsoft.com/office/drawing/2014/main" id="{1CA67B5F-25C8-4BD5-83A8-BB5E79DB955D}"/>
              </a:ext>
            </a:extLst>
          </p:cNvPr>
          <p:cNvSpPr/>
          <p:nvPr/>
        </p:nvSpPr>
        <p:spPr>
          <a:xfrm>
            <a:off x="8443526" y="3736292"/>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54" name="Rectangle 78">
            <a:extLst>
              <a:ext uri="{FF2B5EF4-FFF2-40B4-BE49-F238E27FC236}">
                <a16:creationId xmlns:a16="http://schemas.microsoft.com/office/drawing/2014/main" id="{1CA67B5F-25C8-4BD5-83A8-BB5E79DB955D}"/>
              </a:ext>
            </a:extLst>
          </p:cNvPr>
          <p:cNvSpPr/>
          <p:nvPr/>
        </p:nvSpPr>
        <p:spPr>
          <a:xfrm>
            <a:off x="109856" y="1747759"/>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55" name="Rectangle 78">
            <a:extLst>
              <a:ext uri="{FF2B5EF4-FFF2-40B4-BE49-F238E27FC236}">
                <a16:creationId xmlns:a16="http://schemas.microsoft.com/office/drawing/2014/main" id="{1CA67B5F-25C8-4BD5-83A8-BB5E79DB955D}"/>
              </a:ext>
            </a:extLst>
          </p:cNvPr>
          <p:cNvSpPr/>
          <p:nvPr/>
        </p:nvSpPr>
        <p:spPr>
          <a:xfrm>
            <a:off x="109856" y="2282103"/>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56" name="Rectangle 78">
            <a:extLst>
              <a:ext uri="{FF2B5EF4-FFF2-40B4-BE49-F238E27FC236}">
                <a16:creationId xmlns:a16="http://schemas.microsoft.com/office/drawing/2014/main" id="{1CA67B5F-25C8-4BD5-83A8-BB5E79DB955D}"/>
              </a:ext>
            </a:extLst>
          </p:cNvPr>
          <p:cNvSpPr/>
          <p:nvPr/>
        </p:nvSpPr>
        <p:spPr>
          <a:xfrm>
            <a:off x="109856" y="2669498"/>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57" name="Rectangle 78">
            <a:extLst>
              <a:ext uri="{FF2B5EF4-FFF2-40B4-BE49-F238E27FC236}">
                <a16:creationId xmlns:a16="http://schemas.microsoft.com/office/drawing/2014/main" id="{1CA67B5F-25C8-4BD5-83A8-BB5E79DB955D}"/>
              </a:ext>
            </a:extLst>
          </p:cNvPr>
          <p:cNvSpPr/>
          <p:nvPr/>
        </p:nvSpPr>
        <p:spPr>
          <a:xfrm>
            <a:off x="109856" y="3006475"/>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58" name="Rectangle 78">
            <a:extLst>
              <a:ext uri="{FF2B5EF4-FFF2-40B4-BE49-F238E27FC236}">
                <a16:creationId xmlns:a16="http://schemas.microsoft.com/office/drawing/2014/main" id="{1CA67B5F-25C8-4BD5-83A8-BB5E79DB955D}"/>
              </a:ext>
            </a:extLst>
          </p:cNvPr>
          <p:cNvSpPr/>
          <p:nvPr/>
        </p:nvSpPr>
        <p:spPr>
          <a:xfrm>
            <a:off x="109856" y="3364311"/>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59" name="Rectangle 78">
            <a:extLst>
              <a:ext uri="{FF2B5EF4-FFF2-40B4-BE49-F238E27FC236}">
                <a16:creationId xmlns:a16="http://schemas.microsoft.com/office/drawing/2014/main" id="{1CA67B5F-25C8-4BD5-83A8-BB5E79DB955D}"/>
              </a:ext>
            </a:extLst>
          </p:cNvPr>
          <p:cNvSpPr/>
          <p:nvPr/>
        </p:nvSpPr>
        <p:spPr>
          <a:xfrm>
            <a:off x="109856" y="3887454"/>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60" name="Rectangle 78">
            <a:extLst>
              <a:ext uri="{FF2B5EF4-FFF2-40B4-BE49-F238E27FC236}">
                <a16:creationId xmlns:a16="http://schemas.microsoft.com/office/drawing/2014/main" id="{1CA67B5F-25C8-4BD5-83A8-BB5E79DB955D}"/>
              </a:ext>
            </a:extLst>
          </p:cNvPr>
          <p:cNvSpPr/>
          <p:nvPr/>
        </p:nvSpPr>
        <p:spPr>
          <a:xfrm>
            <a:off x="109856" y="4337703"/>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61" name="Rectangle 78">
            <a:extLst>
              <a:ext uri="{FF2B5EF4-FFF2-40B4-BE49-F238E27FC236}">
                <a16:creationId xmlns:a16="http://schemas.microsoft.com/office/drawing/2014/main" id="{1CA67B5F-25C8-4BD5-83A8-BB5E79DB955D}"/>
              </a:ext>
            </a:extLst>
          </p:cNvPr>
          <p:cNvSpPr/>
          <p:nvPr/>
        </p:nvSpPr>
        <p:spPr>
          <a:xfrm>
            <a:off x="109856" y="4718903"/>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62" name="Rectangle 78">
            <a:extLst>
              <a:ext uri="{FF2B5EF4-FFF2-40B4-BE49-F238E27FC236}">
                <a16:creationId xmlns:a16="http://schemas.microsoft.com/office/drawing/2014/main" id="{1CA67B5F-25C8-4BD5-83A8-BB5E79DB955D}"/>
              </a:ext>
            </a:extLst>
          </p:cNvPr>
          <p:cNvSpPr/>
          <p:nvPr/>
        </p:nvSpPr>
        <p:spPr>
          <a:xfrm>
            <a:off x="109856" y="5100104"/>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63" name="Rectangle 78">
            <a:extLst>
              <a:ext uri="{FF2B5EF4-FFF2-40B4-BE49-F238E27FC236}">
                <a16:creationId xmlns:a16="http://schemas.microsoft.com/office/drawing/2014/main" id="{1CA67B5F-25C8-4BD5-83A8-BB5E79DB955D}"/>
              </a:ext>
            </a:extLst>
          </p:cNvPr>
          <p:cNvSpPr/>
          <p:nvPr/>
        </p:nvSpPr>
        <p:spPr>
          <a:xfrm>
            <a:off x="109856" y="5633143"/>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64" name="Rectangle 55">
            <a:extLst>
              <a:ext uri="{FF2B5EF4-FFF2-40B4-BE49-F238E27FC236}">
                <a16:creationId xmlns:a16="http://schemas.microsoft.com/office/drawing/2014/main" id="{92072104-84C4-4776-8EB5-9FF6AA3F98A4}"/>
              </a:ext>
            </a:extLst>
          </p:cNvPr>
          <p:cNvSpPr/>
          <p:nvPr/>
        </p:nvSpPr>
        <p:spPr>
          <a:xfrm>
            <a:off x="4934392" y="1750472"/>
            <a:ext cx="351549" cy="277151"/>
          </a:xfrm>
          <a:prstGeom prst="rect">
            <a:avLst/>
          </a:prstGeom>
          <a:solidFill>
            <a:srgbClr val="4BD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600" b="1" i="1">
              <a:solidFill>
                <a:schemeClr val="bg1"/>
              </a:solidFill>
              <a:effectLst>
                <a:outerShdw blurRad="50800" dist="38100" dir="5400000" algn="t" rotWithShape="0">
                  <a:prstClr val="black">
                    <a:alpha val="40000"/>
                  </a:prstClr>
                </a:outerShdw>
              </a:effectLst>
              <a:latin typeface="Arial" pitchFamily="34" charset="0"/>
              <a:cs typeface="Arial" pitchFamily="34" charset="0"/>
            </a:endParaRPr>
          </a:p>
        </p:txBody>
      </p:sp>
      <p:sp>
        <p:nvSpPr>
          <p:cNvPr id="65" name="Rectangle 78">
            <a:extLst>
              <a:ext uri="{FF2B5EF4-FFF2-40B4-BE49-F238E27FC236}">
                <a16:creationId xmlns:a16="http://schemas.microsoft.com/office/drawing/2014/main" id="{1CA67B5F-25C8-4BD5-83A8-BB5E79DB955D}"/>
              </a:ext>
            </a:extLst>
          </p:cNvPr>
          <p:cNvSpPr/>
          <p:nvPr/>
        </p:nvSpPr>
        <p:spPr>
          <a:xfrm>
            <a:off x="5399097" y="1197345"/>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66" name="Rectangle 78">
            <a:extLst>
              <a:ext uri="{FF2B5EF4-FFF2-40B4-BE49-F238E27FC236}">
                <a16:creationId xmlns:a16="http://schemas.microsoft.com/office/drawing/2014/main" id="{1CA67B5F-25C8-4BD5-83A8-BB5E79DB955D}"/>
              </a:ext>
            </a:extLst>
          </p:cNvPr>
          <p:cNvSpPr/>
          <p:nvPr/>
        </p:nvSpPr>
        <p:spPr>
          <a:xfrm>
            <a:off x="5399097" y="1458295"/>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
        <p:nvSpPr>
          <p:cNvPr id="67" name="Rectangle 78">
            <a:extLst>
              <a:ext uri="{FF2B5EF4-FFF2-40B4-BE49-F238E27FC236}">
                <a16:creationId xmlns:a16="http://schemas.microsoft.com/office/drawing/2014/main" id="{1CA67B5F-25C8-4BD5-83A8-BB5E79DB955D}"/>
              </a:ext>
            </a:extLst>
          </p:cNvPr>
          <p:cNvSpPr/>
          <p:nvPr/>
        </p:nvSpPr>
        <p:spPr>
          <a:xfrm>
            <a:off x="5399097" y="1746142"/>
            <a:ext cx="1243394" cy="276999"/>
          </a:xfrm>
          <a:prstGeom prst="rect">
            <a:avLst/>
          </a:prstGeom>
        </p:spPr>
        <p:txBody>
          <a:bodyPr wrap="square" l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chemeClr val="tx1">
                    <a:lumMod val="75000"/>
                    <a:lumOff val="25000"/>
                  </a:schemeClr>
                </a:solidFill>
                <a:latin typeface="Arial" pitchFamily="34" charset="0"/>
                <a:cs typeface="Arial" pitchFamily="34" charset="0"/>
              </a:rPr>
              <a:t>Beschreibung</a:t>
            </a:r>
            <a:endParaRPr kumimoji="0" lang="en-US" sz="1200" i="0" u="none" strike="noStrike" kern="0" cap="none" spc="0" normalizeH="0" baseline="0" noProof="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1737899854"/>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B08C50-3844-4CB9-8301-D96D30AE207B}"/>
              </a:ext>
            </a:extLst>
          </p:cNvPr>
          <p:cNvSpPr>
            <a:spLocks noGrp="1"/>
          </p:cNvSpPr>
          <p:nvPr>
            <p:ph type="title"/>
          </p:nvPr>
        </p:nvSpPr>
        <p:spPr/>
        <p:txBody>
          <a:bodyPr/>
          <a:lstStyle/>
          <a:p>
            <a:r>
              <a:rPr lang="de-DE" dirty="0"/>
              <a:t>Aufgabe</a:t>
            </a:r>
          </a:p>
        </p:txBody>
      </p:sp>
      <p:sp>
        <p:nvSpPr>
          <p:cNvPr id="3" name="Textfeld 2">
            <a:extLst>
              <a:ext uri="{FF2B5EF4-FFF2-40B4-BE49-F238E27FC236}">
                <a16:creationId xmlns:a16="http://schemas.microsoft.com/office/drawing/2014/main" id="{993C5F58-AB4C-4429-84E7-55C639D3620C}"/>
              </a:ext>
            </a:extLst>
          </p:cNvPr>
          <p:cNvSpPr txBox="1"/>
          <p:nvPr/>
        </p:nvSpPr>
        <p:spPr>
          <a:xfrm>
            <a:off x="488504" y="1268760"/>
            <a:ext cx="8856984" cy="3266985"/>
          </a:xfrm>
          <a:prstGeom prst="rect">
            <a:avLst/>
          </a:prstGeom>
          <a:noFill/>
        </p:spPr>
        <p:txBody>
          <a:bodyPr wrap="square" rtlCol="0">
            <a:spAutoFit/>
          </a:bodyPr>
          <a:lstStyle/>
          <a:p>
            <a:pPr>
              <a:lnSpc>
                <a:spcPct val="150000"/>
              </a:lnSpc>
            </a:pPr>
            <a:r>
              <a:rPr lang="de-DE" dirty="0"/>
              <a:t>Erstellen Sie eine vorbildlich formatierte </a:t>
            </a:r>
            <a:r>
              <a:rPr lang="de-DE" dirty="0" err="1"/>
              <a:t>Powerpoint</a:t>
            </a:r>
            <a:r>
              <a:rPr lang="de-DE" dirty="0"/>
              <a:t>-Präsentation (ca. 8-10 Folien) zu einem selbst gewählten Thema – vorzugsweise fachlich aus der Logistik; es geht aber auch etwas beliebig Anderes.</a:t>
            </a:r>
          </a:p>
          <a:p>
            <a:pPr>
              <a:lnSpc>
                <a:spcPct val="150000"/>
              </a:lnSpc>
            </a:pPr>
            <a:endParaRPr lang="de-DE" dirty="0"/>
          </a:p>
          <a:p>
            <a:pPr>
              <a:lnSpc>
                <a:spcPct val="150000"/>
              </a:lnSpc>
            </a:pPr>
            <a:r>
              <a:rPr lang="de-DE" dirty="0"/>
              <a:t>Geben Sie die Präsentation ab.</a:t>
            </a:r>
          </a:p>
          <a:p>
            <a:pPr>
              <a:lnSpc>
                <a:spcPct val="150000"/>
              </a:lnSpc>
            </a:pPr>
            <a:endParaRPr lang="de-DE" dirty="0"/>
          </a:p>
          <a:p>
            <a:pPr>
              <a:lnSpc>
                <a:spcPct val="150000"/>
              </a:lnSpc>
            </a:pPr>
            <a:r>
              <a:rPr lang="de-DE" dirty="0"/>
              <a:t>Ich werde sie mir ansehen und Ihnen dazu eine Rückmeldung geben.</a:t>
            </a:r>
          </a:p>
        </p:txBody>
      </p:sp>
    </p:spTree>
    <p:extLst>
      <p:ext uri="{BB962C8B-B14F-4D97-AF65-F5344CB8AC3E}">
        <p14:creationId xmlns:p14="http://schemas.microsoft.com/office/powerpoint/2010/main" val="3041167825"/>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432720" y="764704"/>
            <a:ext cx="6768752" cy="5804666"/>
          </a:xfrm>
          <a:prstGeom prst="rect">
            <a:avLst/>
          </a:prstGeom>
          <a:noFill/>
          <a:ln w="12700">
            <a:noFill/>
            <a:miter lim="800000"/>
            <a:headEnd/>
            <a:tailEnd/>
          </a:ln>
        </p:spPr>
        <p:txBody>
          <a:bodyPr wrap="square">
            <a:spAutoFit/>
          </a:bodyPr>
          <a:lstStyle/>
          <a:p>
            <a:pPr defTabSz="762000">
              <a:spcAft>
                <a:spcPct val="30000"/>
              </a:spcAft>
            </a:pPr>
            <a:r>
              <a:rPr lang="de-DE" sz="2400" b="1"/>
              <a:t>Übung:</a:t>
            </a:r>
          </a:p>
          <a:p>
            <a:pPr marL="176213" indent="-176213" defTabSz="762000">
              <a:spcAft>
                <a:spcPct val="30000"/>
              </a:spcAft>
              <a:buSzPct val="150000"/>
              <a:buFontTx/>
              <a:buChar char="•"/>
            </a:pPr>
            <a:r>
              <a:rPr lang="de-DE"/>
              <a:t>Erstellen Sie eine neue Datei „Powerpoint-Übungen“ und nehmen Sie dort die notwendigen Einstellungen vor!</a:t>
            </a:r>
          </a:p>
          <a:p>
            <a:pPr marL="176213" indent="-176213" defTabSz="762000">
              <a:spcAft>
                <a:spcPct val="30000"/>
              </a:spcAft>
              <a:buSzPct val="150000"/>
              <a:buFontTx/>
              <a:buChar char="•"/>
            </a:pPr>
            <a:endParaRPr lang="de-DE"/>
          </a:p>
          <a:p>
            <a:pPr defTabSz="762000">
              <a:spcAft>
                <a:spcPct val="30000"/>
              </a:spcAft>
              <a:buSzPct val="150000"/>
            </a:pPr>
            <a:r>
              <a:rPr lang="de-DE" u="sng"/>
              <a:t>ACHTUNG: </a:t>
            </a:r>
          </a:p>
          <a:p>
            <a:pPr defTabSz="762000">
              <a:spcAft>
                <a:spcPct val="30000"/>
              </a:spcAft>
              <a:buSzPct val="150000"/>
            </a:pPr>
            <a:r>
              <a:rPr lang="de-DE"/>
              <a:t>Falls die Wahrscheinlichkeit besteht, dass die Folien mal gedruckt werden sollen:</a:t>
            </a:r>
          </a:p>
          <a:p>
            <a:pPr defTabSz="762000">
              <a:spcAft>
                <a:spcPct val="30000"/>
              </a:spcAft>
              <a:buSzPct val="150000"/>
            </a:pPr>
            <a:r>
              <a:rPr lang="de-DE"/>
              <a:t>Entwurf / Anpassen / Foliengröße / Benutzerdefinierte Foliengröße / A4</a:t>
            </a:r>
          </a:p>
          <a:p>
            <a:pPr defTabSz="762000">
              <a:spcAft>
                <a:spcPct val="30000"/>
              </a:spcAft>
              <a:buSzPct val="150000"/>
            </a:pPr>
            <a:endParaRPr lang="de-DE"/>
          </a:p>
          <a:p>
            <a:pPr defTabSz="762000">
              <a:spcAft>
                <a:spcPct val="30000"/>
              </a:spcAft>
              <a:buSzPct val="150000"/>
            </a:pPr>
            <a:r>
              <a:rPr lang="de-DE"/>
              <a:t>Daraufhin öffnet sich dieses </a:t>
            </a:r>
          </a:p>
          <a:p>
            <a:pPr defTabSz="762000">
              <a:spcAft>
                <a:spcPct val="30000"/>
              </a:spcAft>
              <a:buSzPct val="150000"/>
            </a:pPr>
            <a:r>
              <a:rPr lang="de-DE"/>
              <a:t>Fenster:</a:t>
            </a:r>
          </a:p>
          <a:p>
            <a:pPr defTabSz="762000">
              <a:spcAft>
                <a:spcPct val="30000"/>
              </a:spcAft>
              <a:buSzPct val="150000"/>
            </a:pPr>
            <a:r>
              <a:rPr lang="de-DE"/>
              <a:t>Wenn Ihre Präsentation noch </a:t>
            </a:r>
          </a:p>
          <a:p>
            <a:pPr defTabSz="762000">
              <a:spcAft>
                <a:spcPct val="30000"/>
              </a:spcAft>
              <a:buSzPct val="150000"/>
            </a:pPr>
            <a:r>
              <a:rPr lang="de-DE"/>
              <a:t>leer ist, ist es egal, welche der</a:t>
            </a:r>
          </a:p>
          <a:p>
            <a:pPr defTabSz="762000">
              <a:spcAft>
                <a:spcPct val="30000"/>
              </a:spcAft>
              <a:buSzPct val="150000"/>
            </a:pPr>
            <a:r>
              <a:rPr lang="de-DE"/>
              <a:t>beiden Optionen Sie wählen.</a:t>
            </a:r>
          </a:p>
        </p:txBody>
      </p:sp>
      <p:sp>
        <p:nvSpPr>
          <p:cNvPr id="2" name="Titel 1"/>
          <p:cNvSpPr>
            <a:spLocks noGrp="1"/>
          </p:cNvSpPr>
          <p:nvPr>
            <p:ph type="title"/>
          </p:nvPr>
        </p:nvSpPr>
        <p:spPr>
          <a:prstGeom prst="rect">
            <a:avLst/>
          </a:prstGeom>
          <a:solidFill>
            <a:schemeClr val="bg1"/>
          </a:solidFill>
          <a:ln>
            <a:noFill/>
          </a:ln>
        </p:spPr>
        <p:txBody>
          <a:bodyPr rtlCol="0" anchor="ctr"/>
          <a:lstStyle/>
          <a:p>
            <a:pPr algn="l"/>
            <a:r>
              <a:rPr lang="de-DE"/>
              <a:t>Einstellungen</a:t>
            </a:r>
          </a:p>
        </p:txBody>
      </p:sp>
      <p:sp>
        <p:nvSpPr>
          <p:cNvPr id="5" name="Abgerundetes Rechteck 4"/>
          <p:cNvSpPr/>
          <p:nvPr/>
        </p:nvSpPr>
        <p:spPr>
          <a:xfrm>
            <a:off x="237532" y="854714"/>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Einstellungen</a:t>
            </a:r>
          </a:p>
        </p:txBody>
      </p:sp>
      <p:sp>
        <p:nvSpPr>
          <p:cNvPr id="3" name="Ellipse 2"/>
          <p:cNvSpPr/>
          <p:nvPr/>
        </p:nvSpPr>
        <p:spPr>
          <a:xfrm>
            <a:off x="4016896" y="3736665"/>
            <a:ext cx="432048" cy="432048"/>
          </a:xfrm>
          <a:prstGeom prst="ellipse">
            <a:avLst/>
          </a:prstGeom>
          <a:no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600" b="1">
              <a:solidFill>
                <a:schemeClr val="bg1"/>
              </a:solidFill>
              <a:latin typeface="Arial" panose="020B0604020202020204" pitchFamily="34" charset="0"/>
              <a:cs typeface="Arial" panose="020B0604020202020204" pitchFamily="34" charset="0"/>
            </a:endParaRPr>
          </a:p>
        </p:txBody>
      </p:sp>
      <p:sp>
        <p:nvSpPr>
          <p:cNvPr id="4" name="Textfeld 3"/>
          <p:cNvSpPr txBox="1"/>
          <p:nvPr/>
        </p:nvSpPr>
        <p:spPr>
          <a:xfrm>
            <a:off x="4466035" y="3501008"/>
            <a:ext cx="397866" cy="1015663"/>
          </a:xfrm>
          <a:prstGeom prst="rect">
            <a:avLst/>
          </a:prstGeom>
          <a:noFill/>
        </p:spPr>
        <p:txBody>
          <a:bodyPr wrap="none" rtlCol="0">
            <a:spAutoFit/>
          </a:bodyPr>
          <a:lstStyle/>
          <a:p>
            <a:r>
              <a:rPr lang="de-DE" sz="6000">
                <a:solidFill>
                  <a:srgbClr val="E30613"/>
                </a:solidFill>
              </a:rPr>
              <a:t>!</a:t>
            </a:r>
          </a:p>
        </p:txBody>
      </p:sp>
      <p:pic>
        <p:nvPicPr>
          <p:cNvPr id="6" name="Grafik 5"/>
          <p:cNvPicPr>
            <a:picLocks noChangeAspect="1"/>
          </p:cNvPicPr>
          <p:nvPr/>
        </p:nvPicPr>
        <p:blipFill>
          <a:blip r:embed="rId3"/>
          <a:stretch>
            <a:fillRect/>
          </a:stretch>
        </p:blipFill>
        <p:spPr>
          <a:xfrm>
            <a:off x="6177136" y="4011289"/>
            <a:ext cx="3360216" cy="2317163"/>
          </a:xfrm>
          <a:prstGeom prst="rect">
            <a:avLst/>
          </a:prstGeom>
        </p:spPr>
      </p:pic>
      <p:cxnSp>
        <p:nvCxnSpPr>
          <p:cNvPr id="9" name="Gerade Verbindung mit Pfeil 10"/>
          <p:cNvCxnSpPr>
            <a:cxnSpLocks noChangeShapeType="1"/>
          </p:cNvCxnSpPr>
          <p:nvPr/>
        </p:nvCxnSpPr>
        <p:spPr bwMode="auto">
          <a:xfrm flipV="1">
            <a:off x="3584848" y="5157192"/>
            <a:ext cx="2736304" cy="1"/>
          </a:xfrm>
          <a:prstGeom prst="straightConnector1">
            <a:avLst/>
          </a:prstGeom>
          <a:noFill/>
          <a:ln w="38100" algn="ctr">
            <a:solidFill>
              <a:srgbClr val="E30613"/>
            </a:solidFill>
            <a:round/>
            <a:headEnd/>
            <a:tailEnd type="arrow" w="med" len="med"/>
          </a:ln>
        </p:spPr>
      </p:cxnSp>
    </p:spTree>
    <p:extLst>
      <p:ext uri="{BB962C8B-B14F-4D97-AF65-F5344CB8AC3E}">
        <p14:creationId xmlns:p14="http://schemas.microsoft.com/office/powerpoint/2010/main" val="241276908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7761311" y="901864"/>
            <a:ext cx="1949711" cy="5549178"/>
          </a:xfrm>
          <a:prstGeom prst="rect">
            <a:avLst/>
          </a:prstGeom>
        </p:spPr>
      </p:pic>
      <p:sp>
        <p:nvSpPr>
          <p:cNvPr id="13317" name="Text Box 1028"/>
          <p:cNvSpPr txBox="1">
            <a:spLocks noChangeArrowheads="1"/>
          </p:cNvSpPr>
          <p:nvPr/>
        </p:nvSpPr>
        <p:spPr bwMode="auto">
          <a:xfrm>
            <a:off x="2407221" y="802238"/>
            <a:ext cx="4201963" cy="3096232"/>
          </a:xfrm>
          <a:prstGeom prst="rect">
            <a:avLst/>
          </a:prstGeom>
          <a:noFill/>
          <a:ln w="12700">
            <a:noFill/>
            <a:miter lim="800000"/>
            <a:headEnd/>
            <a:tailEnd/>
          </a:ln>
        </p:spPr>
        <p:txBody>
          <a:bodyPr wrap="square">
            <a:spAutoFit/>
          </a:bodyPr>
          <a:lstStyle/>
          <a:p>
            <a:pPr defTabSz="762000">
              <a:spcAft>
                <a:spcPct val="30000"/>
              </a:spcAft>
            </a:pPr>
            <a:r>
              <a:rPr lang="de-DE" sz="2400" b="1"/>
              <a:t>Ansicht / Folienmaster:</a:t>
            </a:r>
          </a:p>
          <a:p>
            <a:pPr defTabSz="762000">
              <a:spcAft>
                <a:spcPct val="30000"/>
              </a:spcAft>
            </a:pPr>
            <a:r>
              <a:rPr lang="de-DE"/>
              <a:t>EIN </a:t>
            </a:r>
            <a:r>
              <a:rPr lang="de-DE" u="sng"/>
              <a:t>Folienmaster</a:t>
            </a:r>
            <a:r>
              <a:rPr lang="de-DE"/>
              <a:t> </a:t>
            </a:r>
          </a:p>
          <a:p>
            <a:pPr defTabSz="762000">
              <a:spcAft>
                <a:spcPct val="30000"/>
              </a:spcAft>
            </a:pPr>
            <a:r>
              <a:rPr lang="de-DE"/>
              <a:t>+</a:t>
            </a:r>
          </a:p>
          <a:p>
            <a:pPr defTabSz="762000">
              <a:spcAft>
                <a:spcPct val="30000"/>
              </a:spcAft>
            </a:pPr>
            <a:r>
              <a:rPr lang="de-DE"/>
              <a:t>MEHRERE verschiedene </a:t>
            </a:r>
            <a:r>
              <a:rPr lang="de-DE" u="sng"/>
              <a:t>Layouts</a:t>
            </a:r>
            <a:r>
              <a:rPr lang="de-DE"/>
              <a:t> dazu</a:t>
            </a:r>
          </a:p>
          <a:p>
            <a:pPr defTabSz="762000">
              <a:spcAft>
                <a:spcPct val="30000"/>
              </a:spcAft>
            </a:pPr>
            <a:endParaRPr lang="de-DE"/>
          </a:p>
          <a:p>
            <a:pPr defTabSz="762000">
              <a:spcAft>
                <a:spcPct val="30000"/>
              </a:spcAft>
            </a:pPr>
            <a:r>
              <a:rPr lang="de-DE"/>
              <a:t>Speicherung als </a:t>
            </a:r>
            <a:r>
              <a:rPr lang="de-DE" u="sng"/>
              <a:t>Vorlage</a:t>
            </a:r>
            <a:r>
              <a:rPr lang="de-DE"/>
              <a:t> (.</a:t>
            </a:r>
            <a:r>
              <a:rPr lang="de-DE" err="1"/>
              <a:t>potx</a:t>
            </a:r>
            <a:r>
              <a:rPr lang="de-DE"/>
              <a:t>-Datei) möglich</a:t>
            </a:r>
          </a:p>
        </p:txBody>
      </p:sp>
      <p:sp>
        <p:nvSpPr>
          <p:cNvPr id="13321" name="Text Box 1028"/>
          <p:cNvSpPr txBox="1">
            <a:spLocks noChangeArrowheads="1"/>
          </p:cNvSpPr>
          <p:nvPr/>
        </p:nvSpPr>
        <p:spPr bwMode="auto">
          <a:xfrm>
            <a:off x="2428189" y="3933056"/>
            <a:ext cx="4526979" cy="2215991"/>
          </a:xfrm>
          <a:prstGeom prst="rect">
            <a:avLst/>
          </a:prstGeom>
          <a:noFill/>
          <a:ln w="12700">
            <a:noFill/>
            <a:miter lim="800000"/>
            <a:headEnd/>
            <a:tailEnd/>
          </a:ln>
        </p:spPr>
        <p:txBody>
          <a:bodyPr wrap="square">
            <a:spAutoFit/>
          </a:bodyPr>
          <a:lstStyle/>
          <a:p>
            <a:pPr marL="182563" indent="-182563" defTabSz="762000">
              <a:spcAft>
                <a:spcPct val="30000"/>
              </a:spcAft>
              <a:buFont typeface="Arial" charset="0"/>
              <a:buChar char="•"/>
            </a:pPr>
            <a:r>
              <a:rPr lang="de-DE"/>
              <a:t>Texte und Objekte auf dem Master platzieren</a:t>
            </a:r>
          </a:p>
          <a:p>
            <a:pPr marL="182563" indent="-182563" defTabSz="762000">
              <a:spcAft>
                <a:spcPct val="30000"/>
              </a:spcAft>
              <a:buFont typeface="Arial" charset="0"/>
              <a:buChar char="•"/>
            </a:pPr>
            <a:r>
              <a:rPr lang="de-DE"/>
              <a:t>(ggf.) mehrere Layouts festlegen</a:t>
            </a:r>
          </a:p>
          <a:p>
            <a:pPr marL="182563" indent="-182563" defTabSz="762000">
              <a:spcAft>
                <a:spcPct val="30000"/>
              </a:spcAft>
              <a:buFont typeface="Arial" charset="0"/>
              <a:buChar char="•"/>
            </a:pPr>
            <a:r>
              <a:rPr lang="de-DE"/>
              <a:t>Platzhalter „Titel“ formatieren</a:t>
            </a:r>
          </a:p>
          <a:p>
            <a:pPr marL="182563" indent="-182563" defTabSz="762000">
              <a:spcAft>
                <a:spcPct val="30000"/>
              </a:spcAft>
              <a:buFont typeface="Arial" charset="0"/>
              <a:buChar char="•"/>
            </a:pPr>
            <a:r>
              <a:rPr lang="de-DE"/>
              <a:t>vorhandenen oder neuen Folien ein Layout zuweisen</a:t>
            </a:r>
          </a:p>
        </p:txBody>
      </p:sp>
      <p:sp>
        <p:nvSpPr>
          <p:cNvPr id="3" name="Titel 2"/>
          <p:cNvSpPr>
            <a:spLocks noGrp="1"/>
          </p:cNvSpPr>
          <p:nvPr>
            <p:ph type="title"/>
          </p:nvPr>
        </p:nvSpPr>
        <p:spPr>
          <a:prstGeom prst="rect">
            <a:avLst/>
          </a:prstGeom>
        </p:spPr>
        <p:txBody>
          <a:bodyPr/>
          <a:lstStyle/>
          <a:p>
            <a:pPr algn="l"/>
            <a:r>
              <a:rPr lang="de-DE"/>
              <a:t>Folienmaster</a:t>
            </a:r>
          </a:p>
        </p:txBody>
      </p:sp>
      <p:cxnSp>
        <p:nvCxnSpPr>
          <p:cNvPr id="13318" name="Gerade Verbindung mit Pfeil 10"/>
          <p:cNvCxnSpPr>
            <a:cxnSpLocks noChangeShapeType="1"/>
          </p:cNvCxnSpPr>
          <p:nvPr/>
        </p:nvCxnSpPr>
        <p:spPr bwMode="auto">
          <a:xfrm>
            <a:off x="4592960" y="1484784"/>
            <a:ext cx="3633316" cy="1287373"/>
          </a:xfrm>
          <a:prstGeom prst="straightConnector1">
            <a:avLst/>
          </a:prstGeom>
          <a:noFill/>
          <a:ln w="38100" algn="ctr">
            <a:solidFill>
              <a:srgbClr val="E30613"/>
            </a:solidFill>
            <a:round/>
            <a:headEnd/>
            <a:tailEnd type="arrow" w="med" len="med"/>
          </a:ln>
        </p:spPr>
      </p:cxnSp>
      <p:cxnSp>
        <p:nvCxnSpPr>
          <p:cNvPr id="12" name="Gerade Verbindung mit Pfeil 10"/>
          <p:cNvCxnSpPr>
            <a:cxnSpLocks noChangeShapeType="1"/>
          </p:cNvCxnSpPr>
          <p:nvPr/>
        </p:nvCxnSpPr>
        <p:spPr bwMode="auto">
          <a:xfrm>
            <a:off x="5817096" y="2420888"/>
            <a:ext cx="2808312" cy="2448272"/>
          </a:xfrm>
          <a:prstGeom prst="straightConnector1">
            <a:avLst/>
          </a:prstGeom>
          <a:noFill/>
          <a:ln w="38100" algn="ctr">
            <a:solidFill>
              <a:srgbClr val="E30613"/>
            </a:solidFill>
            <a:round/>
            <a:headEnd/>
            <a:tailEnd type="arrow" w="med" len="med"/>
          </a:ln>
        </p:spPr>
      </p:cxnSp>
      <p:cxnSp>
        <p:nvCxnSpPr>
          <p:cNvPr id="13" name="Gerade Verbindung mit Pfeil 10"/>
          <p:cNvCxnSpPr>
            <a:cxnSpLocks noChangeShapeType="1"/>
          </p:cNvCxnSpPr>
          <p:nvPr/>
        </p:nvCxnSpPr>
        <p:spPr bwMode="auto">
          <a:xfrm>
            <a:off x="5817096" y="2420888"/>
            <a:ext cx="2808312" cy="1562330"/>
          </a:xfrm>
          <a:prstGeom prst="straightConnector1">
            <a:avLst/>
          </a:prstGeom>
          <a:noFill/>
          <a:ln w="38100" algn="ctr">
            <a:solidFill>
              <a:srgbClr val="E30613"/>
            </a:solidFill>
            <a:round/>
            <a:headEnd/>
            <a:tailEnd type="arrow" w="med" len="med"/>
          </a:ln>
        </p:spPr>
      </p:cxnSp>
      <p:cxnSp>
        <p:nvCxnSpPr>
          <p:cNvPr id="14" name="Gerade Verbindung mit Pfeil 10"/>
          <p:cNvCxnSpPr>
            <a:cxnSpLocks noChangeShapeType="1"/>
          </p:cNvCxnSpPr>
          <p:nvPr/>
        </p:nvCxnSpPr>
        <p:spPr bwMode="auto">
          <a:xfrm>
            <a:off x="5817096" y="2420888"/>
            <a:ext cx="3024336" cy="3600400"/>
          </a:xfrm>
          <a:prstGeom prst="straightConnector1">
            <a:avLst/>
          </a:prstGeom>
          <a:noFill/>
          <a:ln w="38100" algn="ctr">
            <a:solidFill>
              <a:srgbClr val="E30613"/>
            </a:solidFill>
            <a:round/>
            <a:headEnd/>
            <a:tailEnd type="arrow" w="med" len="med"/>
          </a:ln>
        </p:spPr>
      </p:cxnSp>
      <p:sp>
        <p:nvSpPr>
          <p:cNvPr id="10" name="Abgerundetes Rechteck 9"/>
          <p:cNvSpPr/>
          <p:nvPr/>
        </p:nvSpPr>
        <p:spPr>
          <a:xfrm>
            <a:off x="256546" y="170080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Folienmaster</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p:cNvPicPr>
            <a:picLocks noChangeAspect="1"/>
          </p:cNvPicPr>
          <p:nvPr/>
        </p:nvPicPr>
        <p:blipFill>
          <a:blip r:embed="rId3"/>
          <a:stretch>
            <a:fillRect/>
          </a:stretch>
        </p:blipFill>
        <p:spPr>
          <a:xfrm>
            <a:off x="7761311" y="901864"/>
            <a:ext cx="1949711" cy="5549178"/>
          </a:xfrm>
          <a:prstGeom prst="rect">
            <a:avLst/>
          </a:prstGeom>
        </p:spPr>
      </p:pic>
      <p:sp>
        <p:nvSpPr>
          <p:cNvPr id="13317" name="Text Box 1028"/>
          <p:cNvSpPr txBox="1">
            <a:spLocks noChangeArrowheads="1"/>
          </p:cNvSpPr>
          <p:nvPr/>
        </p:nvSpPr>
        <p:spPr bwMode="auto">
          <a:xfrm>
            <a:off x="2407221" y="802238"/>
            <a:ext cx="4778027" cy="5681555"/>
          </a:xfrm>
          <a:prstGeom prst="rect">
            <a:avLst/>
          </a:prstGeom>
          <a:noFill/>
          <a:ln w="12700">
            <a:noFill/>
            <a:miter lim="800000"/>
            <a:headEnd/>
            <a:tailEnd/>
          </a:ln>
        </p:spPr>
        <p:txBody>
          <a:bodyPr wrap="square">
            <a:spAutoFit/>
          </a:bodyPr>
          <a:lstStyle/>
          <a:p>
            <a:pPr defTabSz="762000">
              <a:spcAft>
                <a:spcPct val="30000"/>
              </a:spcAft>
            </a:pPr>
            <a:r>
              <a:rPr lang="de-DE"/>
              <a:t>Alle Objekte (Texte, Bilder), die Sie auf dem </a:t>
            </a:r>
            <a:r>
              <a:rPr lang="de-DE" sz="2400" b="1"/>
              <a:t>Master</a:t>
            </a:r>
            <a:r>
              <a:rPr lang="de-DE"/>
              <a:t> platzieren, tauchen dann auch auf allen Layouts auf!</a:t>
            </a:r>
          </a:p>
          <a:p>
            <a:pPr defTabSz="762000">
              <a:spcAft>
                <a:spcPct val="30000"/>
              </a:spcAft>
            </a:pPr>
            <a:endParaRPr lang="de-DE"/>
          </a:p>
          <a:p>
            <a:pPr defTabSz="762000">
              <a:spcAft>
                <a:spcPct val="30000"/>
              </a:spcAft>
            </a:pPr>
            <a:r>
              <a:rPr lang="de-DE"/>
              <a:t>Jeweils ein </a:t>
            </a:r>
            <a:r>
              <a:rPr lang="de-DE" sz="2400" b="1"/>
              <a:t>Layout</a:t>
            </a:r>
            <a:r>
              <a:rPr lang="de-DE"/>
              <a:t> für</a:t>
            </a:r>
          </a:p>
          <a:p>
            <a:pPr marL="342900" indent="-342900" defTabSz="762000">
              <a:spcAft>
                <a:spcPct val="30000"/>
              </a:spcAft>
              <a:buFont typeface="Arial" panose="020B0604020202020204" pitchFamily="34" charset="0"/>
              <a:buChar char="•"/>
            </a:pPr>
            <a:r>
              <a:rPr lang="de-DE"/>
              <a:t>die Titelfolie</a:t>
            </a:r>
          </a:p>
          <a:p>
            <a:pPr marL="342900" indent="-342900" defTabSz="762000">
              <a:spcAft>
                <a:spcPct val="30000"/>
              </a:spcAft>
              <a:buFont typeface="Arial" panose="020B0604020202020204" pitchFamily="34" charset="0"/>
              <a:buChar char="•"/>
            </a:pPr>
            <a:r>
              <a:rPr lang="de-DE"/>
              <a:t>die Einleitungsfolien (komplett leer)</a:t>
            </a:r>
          </a:p>
          <a:p>
            <a:pPr marL="342900" indent="-342900" defTabSz="762000">
              <a:spcAft>
                <a:spcPct val="30000"/>
              </a:spcAft>
              <a:buFont typeface="Arial" panose="020B0604020202020204" pitchFamily="34" charset="0"/>
              <a:buChar char="•"/>
            </a:pPr>
            <a:r>
              <a:rPr lang="de-DE"/>
              <a:t>die übrigen Folien (mit Gliederung und einem </a:t>
            </a:r>
            <a:r>
              <a:rPr lang="de-DE" sz="2400" b="1"/>
              <a:t>Textfeld</a:t>
            </a:r>
            <a:r>
              <a:rPr lang="de-DE"/>
              <a:t> mit der Folien-nummer und dem </a:t>
            </a:r>
            <a:r>
              <a:rPr lang="de-DE" sz="2400" b="1"/>
              <a:t>Platzhalter</a:t>
            </a:r>
            <a:r>
              <a:rPr lang="de-DE"/>
              <a:t> „Titel“)</a:t>
            </a:r>
          </a:p>
          <a:p>
            <a:pPr marL="182563" indent="-182563" defTabSz="762000">
              <a:spcAft>
                <a:spcPct val="30000"/>
              </a:spcAft>
              <a:buFont typeface="Arial" panose="020B0604020202020204" pitchFamily="34" charset="0"/>
              <a:buChar char="•"/>
            </a:pPr>
            <a:endParaRPr lang="de-DE"/>
          </a:p>
          <a:p>
            <a:pPr defTabSz="762000">
              <a:spcAft>
                <a:spcPct val="30000"/>
              </a:spcAft>
            </a:pPr>
            <a:r>
              <a:rPr lang="de-DE"/>
              <a:t>Der </a:t>
            </a:r>
            <a:r>
              <a:rPr lang="de-DE" sz="2400" b="1"/>
              <a:t>Titel</a:t>
            </a:r>
            <a:r>
              <a:rPr lang="de-DE"/>
              <a:t> erscheint dann in der Gliederungsansicht (-&gt; schneller Sprung zu einer bestimmten Folie).</a:t>
            </a:r>
          </a:p>
        </p:txBody>
      </p:sp>
      <p:sp>
        <p:nvSpPr>
          <p:cNvPr id="3" name="Titel 2"/>
          <p:cNvSpPr>
            <a:spLocks noGrp="1"/>
          </p:cNvSpPr>
          <p:nvPr>
            <p:ph type="title"/>
          </p:nvPr>
        </p:nvSpPr>
        <p:spPr>
          <a:prstGeom prst="rect">
            <a:avLst/>
          </a:prstGeom>
        </p:spPr>
        <p:txBody>
          <a:bodyPr/>
          <a:lstStyle/>
          <a:p>
            <a:pPr algn="l"/>
            <a:r>
              <a:rPr lang="de-DE"/>
              <a:t>Folienmaster</a:t>
            </a:r>
          </a:p>
        </p:txBody>
      </p:sp>
      <p:cxnSp>
        <p:nvCxnSpPr>
          <p:cNvPr id="13" name="Gerade Verbindung mit Pfeil 10"/>
          <p:cNvCxnSpPr>
            <a:cxnSpLocks noChangeShapeType="1"/>
          </p:cNvCxnSpPr>
          <p:nvPr/>
        </p:nvCxnSpPr>
        <p:spPr bwMode="auto">
          <a:xfrm>
            <a:off x="5612822" y="1556792"/>
            <a:ext cx="3588650" cy="936104"/>
          </a:xfrm>
          <a:prstGeom prst="straightConnector1">
            <a:avLst/>
          </a:prstGeom>
          <a:noFill/>
          <a:ln w="38100" algn="ctr">
            <a:solidFill>
              <a:srgbClr val="E30613"/>
            </a:solidFill>
            <a:round/>
            <a:headEnd/>
            <a:tailEnd type="arrow" w="med" len="med"/>
          </a:ln>
        </p:spPr>
      </p:cxnSp>
      <p:cxnSp>
        <p:nvCxnSpPr>
          <p:cNvPr id="10" name="Gerade Verbindung mit Pfeil 10"/>
          <p:cNvCxnSpPr>
            <a:cxnSpLocks noChangeShapeType="1"/>
          </p:cNvCxnSpPr>
          <p:nvPr/>
        </p:nvCxnSpPr>
        <p:spPr bwMode="auto">
          <a:xfrm>
            <a:off x="6825208" y="3356992"/>
            <a:ext cx="1800200" cy="1512168"/>
          </a:xfrm>
          <a:prstGeom prst="straightConnector1">
            <a:avLst/>
          </a:prstGeom>
          <a:noFill/>
          <a:ln w="38100" algn="ctr">
            <a:solidFill>
              <a:srgbClr val="E30613"/>
            </a:solidFill>
            <a:round/>
            <a:headEnd/>
            <a:tailEnd type="arrow" w="med" len="med"/>
          </a:ln>
        </p:spPr>
      </p:cxnSp>
      <p:cxnSp>
        <p:nvCxnSpPr>
          <p:cNvPr id="14" name="Gerade Verbindung mit Pfeil 10"/>
          <p:cNvCxnSpPr>
            <a:cxnSpLocks noChangeShapeType="1"/>
          </p:cNvCxnSpPr>
          <p:nvPr/>
        </p:nvCxnSpPr>
        <p:spPr bwMode="auto">
          <a:xfrm>
            <a:off x="7113240" y="4149080"/>
            <a:ext cx="1656184" cy="1728192"/>
          </a:xfrm>
          <a:prstGeom prst="straightConnector1">
            <a:avLst/>
          </a:prstGeom>
          <a:noFill/>
          <a:ln w="38100" algn="ctr">
            <a:solidFill>
              <a:srgbClr val="E30613"/>
            </a:solidFill>
            <a:round/>
            <a:headEnd/>
            <a:tailEnd type="arrow" w="med" len="med"/>
          </a:ln>
        </p:spPr>
      </p:cxnSp>
      <p:cxnSp>
        <p:nvCxnSpPr>
          <p:cNvPr id="15" name="Gerade Verbindung mit Pfeil 10"/>
          <p:cNvCxnSpPr>
            <a:cxnSpLocks noChangeShapeType="1"/>
          </p:cNvCxnSpPr>
          <p:nvPr/>
        </p:nvCxnSpPr>
        <p:spPr bwMode="auto">
          <a:xfrm>
            <a:off x="6105128" y="2852936"/>
            <a:ext cx="2376264" cy="936104"/>
          </a:xfrm>
          <a:prstGeom prst="straightConnector1">
            <a:avLst/>
          </a:prstGeom>
          <a:noFill/>
          <a:ln w="38100" algn="ctr">
            <a:solidFill>
              <a:srgbClr val="E30613"/>
            </a:solidFill>
            <a:round/>
            <a:headEnd/>
            <a:tailEnd type="arrow" w="med" len="med"/>
          </a:ln>
        </p:spPr>
      </p:cxnSp>
      <p:sp>
        <p:nvSpPr>
          <p:cNvPr id="12" name="Abgerundetes Rechteck 11"/>
          <p:cNvSpPr/>
          <p:nvPr/>
        </p:nvSpPr>
        <p:spPr>
          <a:xfrm>
            <a:off x="256546" y="1700808"/>
            <a:ext cx="1979164" cy="432048"/>
          </a:xfrm>
          <a:prstGeom prst="roundRect">
            <a:avLst/>
          </a:prstGeom>
          <a:solidFill>
            <a:srgbClr val="8F9092"/>
          </a:solidFill>
          <a:ln w="571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600" b="1">
                <a:solidFill>
                  <a:schemeClr val="bg1"/>
                </a:solidFill>
                <a:latin typeface="Arial" panose="020B0604020202020204" pitchFamily="34" charset="0"/>
                <a:cs typeface="Arial" panose="020B0604020202020204" pitchFamily="34" charset="0"/>
              </a:rPr>
              <a:t>Folienmaster</a:t>
            </a:r>
          </a:p>
        </p:txBody>
      </p:sp>
    </p:spTree>
    <p:extLst>
      <p:ext uri="{BB962C8B-B14F-4D97-AF65-F5344CB8AC3E}">
        <p14:creationId xmlns:p14="http://schemas.microsoft.com/office/powerpoint/2010/main" val="2454912512"/>
      </p:ext>
    </p:extLst>
  </p:cSld>
  <p:clrMapOvr>
    <a:masterClrMapping/>
  </p:clrMapOvr>
  <p:transition spd="slow">
    <p:fade/>
  </p:transition>
</p:sld>
</file>

<file path=ppt/theme/theme1.xml><?xml version="1.0" encoding="utf-8"?>
<a:theme xmlns:a="http://schemas.openxmlformats.org/drawingml/2006/main" name="Larissa-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2</Pages>
  <Words>3991</Words>
  <Application>Microsoft Office PowerPoint</Application>
  <PresentationFormat>A4-Papier (210 x 297 mm)</PresentationFormat>
  <Paragraphs>608</Paragraphs>
  <Slides>62</Slides>
  <Notes>61</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62</vt:i4>
      </vt:variant>
    </vt:vector>
  </HeadingPairs>
  <TitlesOfParts>
    <vt:vector size="73" baseType="lpstr">
      <vt:lpstr>Algerian</vt:lpstr>
      <vt:lpstr>Arial</vt:lpstr>
      <vt:lpstr>Broadway</vt:lpstr>
      <vt:lpstr>Copperplate Gothic Light</vt:lpstr>
      <vt:lpstr>Courier New</vt:lpstr>
      <vt:lpstr>Haettenschweiler</vt:lpstr>
      <vt:lpstr>NDSFrutiger 45 Light</vt:lpstr>
      <vt:lpstr>Symbol</vt:lpstr>
      <vt:lpstr>Times New Roman</vt:lpstr>
      <vt:lpstr>Larissa-Design</vt:lpstr>
      <vt:lpstr>Clip</vt:lpstr>
      <vt:lpstr>Powerpoint ist besser als sein Ruf!</vt:lpstr>
      <vt:lpstr>Einleitung</vt:lpstr>
      <vt:lpstr>Einleitung</vt:lpstr>
      <vt:lpstr>Einleitung</vt:lpstr>
      <vt:lpstr>Einstellungen</vt:lpstr>
      <vt:lpstr>Einstellungen</vt:lpstr>
      <vt:lpstr>Einstellungen</vt:lpstr>
      <vt:lpstr>Folienmaster</vt:lpstr>
      <vt:lpstr>Folienmaster</vt:lpstr>
      <vt:lpstr>Folienmaster</vt:lpstr>
      <vt:lpstr>Folienmaster</vt:lpstr>
      <vt:lpstr>Folienmaster</vt:lpstr>
      <vt:lpstr>Folienmaster</vt:lpstr>
      <vt:lpstr>Folienmaster</vt:lpstr>
      <vt:lpstr>Folienmaster</vt:lpstr>
      <vt:lpstr>Folienmaster</vt:lpstr>
      <vt:lpstr>Folienmaster</vt:lpstr>
      <vt:lpstr>Folienmaster</vt:lpstr>
      <vt:lpstr>Objekte</vt:lpstr>
      <vt:lpstr>Objekte</vt:lpstr>
      <vt:lpstr>Objekte</vt:lpstr>
      <vt:lpstr>Gestaltung</vt:lpstr>
      <vt:lpstr>Gestaltung</vt:lpstr>
      <vt:lpstr>Gestaltung</vt:lpstr>
      <vt:lpstr>Gestaltung</vt:lpstr>
      <vt:lpstr>Gestaltung</vt:lpstr>
      <vt:lpstr>Gestaltung</vt:lpstr>
      <vt:lpstr>Gestaltung</vt:lpstr>
      <vt:lpstr>Gestaltung</vt:lpstr>
      <vt:lpstr>Gestaltung</vt:lpstr>
      <vt:lpstr>Drucken</vt:lpstr>
      <vt:lpstr>Animation</vt:lpstr>
      <vt:lpstr>Animation</vt:lpstr>
      <vt:lpstr>Animation</vt:lpstr>
      <vt:lpstr>Animation</vt:lpstr>
      <vt:lpstr>Animation</vt:lpstr>
      <vt:lpstr>Animation</vt:lpstr>
      <vt:lpstr>Animation</vt:lpstr>
      <vt:lpstr>Animation</vt:lpstr>
      <vt:lpstr>Animation</vt:lpstr>
      <vt:lpstr>Animation</vt:lpstr>
      <vt:lpstr>Hyperlinks</vt:lpstr>
      <vt:lpstr>Hyperlinks</vt:lpstr>
      <vt:lpstr>Hyperlinks</vt:lpstr>
      <vt:lpstr>Hyperlinks</vt:lpstr>
      <vt:lpstr>Fazit</vt:lpstr>
      <vt:lpstr>Fazit</vt:lpstr>
      <vt:lpstr>Fazit</vt:lpstr>
      <vt:lpstr>Fazit</vt:lpstr>
      <vt:lpstr>Tipps&amp;Tricks</vt:lpstr>
      <vt:lpstr>Tipps&amp;Tricks</vt:lpstr>
      <vt:lpstr>Tipps&amp;Tricks</vt:lpstr>
      <vt:lpstr>Tipps&amp;Tricks</vt:lpstr>
      <vt:lpstr>Tipps&amp;Tricks</vt:lpstr>
      <vt:lpstr>Tipps&amp;Tricks</vt:lpstr>
      <vt:lpstr>Tipps&amp;Tricks</vt:lpstr>
      <vt:lpstr>Tipps&amp;Tricks</vt:lpstr>
      <vt:lpstr>Tipps&amp;Tricks</vt:lpstr>
      <vt:lpstr>Tipps&amp;Tricks</vt:lpstr>
      <vt:lpstr>Tipps&amp;Tricks</vt:lpstr>
      <vt:lpstr>Tipps&amp;Tricks</vt:lpstr>
      <vt:lpstr>Aufgabe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subject>Lehre</dc:subject>
  <dc:creator/>
  <cp:keywords>Vorlage</cp:keywords>
  <dc:description/>
  <cp:lastModifiedBy/>
  <cp:revision>221</cp:revision>
  <cp:lastPrinted>2000-10-12T19:26:40Z</cp:lastPrinted>
  <dcterms:created xsi:type="dcterms:W3CDTF">1998-03-17T19:54:38Z</dcterms:created>
  <dcterms:modified xsi:type="dcterms:W3CDTF">2023-02-15T08:21:35Z</dcterms:modified>
</cp:coreProperties>
</file>